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Lst>
  <p:sldSz cx="3779838" cy="1069181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F051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8711"/>
    <p:restoredTop sz="94696"/>
  </p:normalViewPr>
  <p:slideViewPr>
    <p:cSldViewPr snapToGrid="0">
      <p:cViewPr>
        <p:scale>
          <a:sx n="130" d="100"/>
          <a:sy n="130" d="100"/>
        </p:scale>
        <p:origin x="3480" y="-378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83488" y="1749795"/>
            <a:ext cx="3212862" cy="3722335"/>
          </a:xfrm>
        </p:spPr>
        <p:txBody>
          <a:bodyPr anchor="b"/>
          <a:lstStyle>
            <a:lvl1pPr algn="ctr">
              <a:defRPr sz="2480"/>
            </a:lvl1pPr>
          </a:lstStyle>
          <a:p>
            <a:r>
              <a:rPr lang="en-GB"/>
              <a:t>Click to edit Master title style</a:t>
            </a:r>
            <a:endParaRPr lang="en-US" dirty="0"/>
          </a:p>
        </p:txBody>
      </p:sp>
      <p:sp>
        <p:nvSpPr>
          <p:cNvPr id="3" name="Subtitle 2"/>
          <p:cNvSpPr>
            <a:spLocks noGrp="1"/>
          </p:cNvSpPr>
          <p:nvPr>
            <p:ph type="subTitle" idx="1"/>
          </p:nvPr>
        </p:nvSpPr>
        <p:spPr>
          <a:xfrm>
            <a:off x="472480" y="5615678"/>
            <a:ext cx="2834879" cy="2581379"/>
          </a:xfrm>
        </p:spPr>
        <p:txBody>
          <a:bodyPr/>
          <a:lstStyle>
            <a:lvl1pPr marL="0" indent="0" algn="ctr">
              <a:buNone/>
              <a:defRPr sz="992"/>
            </a:lvl1pPr>
            <a:lvl2pPr marL="189006" indent="0" algn="ctr">
              <a:buNone/>
              <a:defRPr sz="827"/>
            </a:lvl2pPr>
            <a:lvl3pPr marL="378013" indent="0" algn="ctr">
              <a:buNone/>
              <a:defRPr sz="744"/>
            </a:lvl3pPr>
            <a:lvl4pPr marL="567019" indent="0" algn="ctr">
              <a:buNone/>
              <a:defRPr sz="661"/>
            </a:lvl4pPr>
            <a:lvl5pPr marL="756026" indent="0" algn="ctr">
              <a:buNone/>
              <a:defRPr sz="661"/>
            </a:lvl5pPr>
            <a:lvl6pPr marL="945032" indent="0" algn="ctr">
              <a:buNone/>
              <a:defRPr sz="661"/>
            </a:lvl6pPr>
            <a:lvl7pPr marL="1134039" indent="0" algn="ctr">
              <a:buNone/>
              <a:defRPr sz="661"/>
            </a:lvl7pPr>
            <a:lvl8pPr marL="1323045" indent="0" algn="ctr">
              <a:buNone/>
              <a:defRPr sz="661"/>
            </a:lvl8pPr>
            <a:lvl9pPr marL="1512052" indent="0" algn="ctr">
              <a:buNone/>
              <a:defRPr sz="661"/>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415830B8-9330-BA41-BAC5-4CAB31A87EC2}" type="datetimeFigureOut">
              <a:rPr lang="en-US" smtClean="0"/>
              <a:t>2/24/2024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45877C-48BE-9742-8351-2650C2C0ACFC}" type="slidenum">
              <a:rPr lang="en-US" smtClean="0"/>
              <a:t>‹#›</a:t>
            </a:fld>
            <a:endParaRPr lang="en-US"/>
          </a:p>
        </p:txBody>
      </p:sp>
    </p:spTree>
    <p:extLst>
      <p:ext uri="{BB962C8B-B14F-4D97-AF65-F5344CB8AC3E}">
        <p14:creationId xmlns:p14="http://schemas.microsoft.com/office/powerpoint/2010/main" val="28649267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415830B8-9330-BA41-BAC5-4CAB31A87EC2}" type="datetimeFigureOut">
              <a:rPr lang="en-US" smtClean="0"/>
              <a:t>2/24/2024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45877C-48BE-9742-8351-2650C2C0ACFC}" type="slidenum">
              <a:rPr lang="en-US" smtClean="0"/>
              <a:t>‹#›</a:t>
            </a:fld>
            <a:endParaRPr lang="en-US"/>
          </a:p>
        </p:txBody>
      </p:sp>
    </p:spTree>
    <p:extLst>
      <p:ext uri="{BB962C8B-B14F-4D97-AF65-F5344CB8AC3E}">
        <p14:creationId xmlns:p14="http://schemas.microsoft.com/office/powerpoint/2010/main" val="3971588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704947" y="569240"/>
            <a:ext cx="815028" cy="9060817"/>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259864" y="569240"/>
            <a:ext cx="2397835" cy="9060817"/>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415830B8-9330-BA41-BAC5-4CAB31A87EC2}" type="datetimeFigureOut">
              <a:rPr lang="en-US" smtClean="0"/>
              <a:t>2/24/2024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45877C-48BE-9742-8351-2650C2C0ACFC}" type="slidenum">
              <a:rPr lang="en-US" smtClean="0"/>
              <a:t>‹#›</a:t>
            </a:fld>
            <a:endParaRPr lang="en-US"/>
          </a:p>
        </p:txBody>
      </p:sp>
    </p:spTree>
    <p:extLst>
      <p:ext uri="{BB962C8B-B14F-4D97-AF65-F5344CB8AC3E}">
        <p14:creationId xmlns:p14="http://schemas.microsoft.com/office/powerpoint/2010/main" val="14508953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415830B8-9330-BA41-BAC5-4CAB31A87EC2}" type="datetimeFigureOut">
              <a:rPr lang="en-US" smtClean="0"/>
              <a:t>2/24/2024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45877C-48BE-9742-8351-2650C2C0ACFC}" type="slidenum">
              <a:rPr lang="en-US" smtClean="0"/>
              <a:t>‹#›</a:t>
            </a:fld>
            <a:endParaRPr lang="en-US"/>
          </a:p>
        </p:txBody>
      </p:sp>
    </p:spTree>
    <p:extLst>
      <p:ext uri="{BB962C8B-B14F-4D97-AF65-F5344CB8AC3E}">
        <p14:creationId xmlns:p14="http://schemas.microsoft.com/office/powerpoint/2010/main" val="15097395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896" y="2665532"/>
            <a:ext cx="3260110" cy="4447496"/>
          </a:xfrm>
        </p:spPr>
        <p:txBody>
          <a:bodyPr anchor="b"/>
          <a:lstStyle>
            <a:lvl1pPr>
              <a:defRPr sz="2480"/>
            </a:lvl1pPr>
          </a:lstStyle>
          <a:p>
            <a:r>
              <a:rPr lang="en-GB"/>
              <a:t>Click to edit Master title style</a:t>
            </a:r>
            <a:endParaRPr lang="en-US" dirty="0"/>
          </a:p>
        </p:txBody>
      </p:sp>
      <p:sp>
        <p:nvSpPr>
          <p:cNvPr id="3" name="Text Placeholder 2"/>
          <p:cNvSpPr>
            <a:spLocks noGrp="1"/>
          </p:cNvSpPr>
          <p:nvPr>
            <p:ph type="body" idx="1"/>
          </p:nvPr>
        </p:nvSpPr>
        <p:spPr>
          <a:xfrm>
            <a:off x="257896" y="7155103"/>
            <a:ext cx="3260110" cy="2338833"/>
          </a:xfrm>
        </p:spPr>
        <p:txBody>
          <a:bodyPr/>
          <a:lstStyle>
            <a:lvl1pPr marL="0" indent="0">
              <a:buNone/>
              <a:defRPr sz="992">
                <a:solidFill>
                  <a:schemeClr val="tx1"/>
                </a:solidFill>
              </a:defRPr>
            </a:lvl1pPr>
            <a:lvl2pPr marL="189006" indent="0">
              <a:buNone/>
              <a:defRPr sz="827">
                <a:solidFill>
                  <a:schemeClr val="tx1">
                    <a:tint val="75000"/>
                  </a:schemeClr>
                </a:solidFill>
              </a:defRPr>
            </a:lvl2pPr>
            <a:lvl3pPr marL="378013" indent="0">
              <a:buNone/>
              <a:defRPr sz="744">
                <a:solidFill>
                  <a:schemeClr val="tx1">
                    <a:tint val="75000"/>
                  </a:schemeClr>
                </a:solidFill>
              </a:defRPr>
            </a:lvl3pPr>
            <a:lvl4pPr marL="567019" indent="0">
              <a:buNone/>
              <a:defRPr sz="661">
                <a:solidFill>
                  <a:schemeClr val="tx1">
                    <a:tint val="75000"/>
                  </a:schemeClr>
                </a:solidFill>
              </a:defRPr>
            </a:lvl4pPr>
            <a:lvl5pPr marL="756026" indent="0">
              <a:buNone/>
              <a:defRPr sz="661">
                <a:solidFill>
                  <a:schemeClr val="tx1">
                    <a:tint val="75000"/>
                  </a:schemeClr>
                </a:solidFill>
              </a:defRPr>
            </a:lvl5pPr>
            <a:lvl6pPr marL="945032" indent="0">
              <a:buNone/>
              <a:defRPr sz="661">
                <a:solidFill>
                  <a:schemeClr val="tx1">
                    <a:tint val="75000"/>
                  </a:schemeClr>
                </a:solidFill>
              </a:defRPr>
            </a:lvl6pPr>
            <a:lvl7pPr marL="1134039" indent="0">
              <a:buNone/>
              <a:defRPr sz="661">
                <a:solidFill>
                  <a:schemeClr val="tx1">
                    <a:tint val="75000"/>
                  </a:schemeClr>
                </a:solidFill>
              </a:defRPr>
            </a:lvl7pPr>
            <a:lvl8pPr marL="1323045" indent="0">
              <a:buNone/>
              <a:defRPr sz="661">
                <a:solidFill>
                  <a:schemeClr val="tx1">
                    <a:tint val="75000"/>
                  </a:schemeClr>
                </a:solidFill>
              </a:defRPr>
            </a:lvl8pPr>
            <a:lvl9pPr marL="1512052" indent="0">
              <a:buNone/>
              <a:defRPr sz="661">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415830B8-9330-BA41-BAC5-4CAB31A87EC2}" type="datetimeFigureOut">
              <a:rPr lang="en-US" smtClean="0"/>
              <a:t>2/24/2024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45877C-48BE-9742-8351-2650C2C0ACFC}" type="slidenum">
              <a:rPr lang="en-US" smtClean="0"/>
              <a:t>‹#›</a:t>
            </a:fld>
            <a:endParaRPr lang="en-US"/>
          </a:p>
        </p:txBody>
      </p:sp>
    </p:spTree>
    <p:extLst>
      <p:ext uri="{BB962C8B-B14F-4D97-AF65-F5344CB8AC3E}">
        <p14:creationId xmlns:p14="http://schemas.microsoft.com/office/powerpoint/2010/main" val="8252990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259864" y="2846200"/>
            <a:ext cx="1606431" cy="678385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1913543" y="2846200"/>
            <a:ext cx="1606431" cy="678385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415830B8-9330-BA41-BAC5-4CAB31A87EC2}" type="datetimeFigureOut">
              <a:rPr lang="en-US" smtClean="0"/>
              <a:t>2/24/2024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45877C-48BE-9742-8351-2650C2C0ACFC}" type="slidenum">
              <a:rPr lang="en-US" smtClean="0"/>
              <a:t>‹#›</a:t>
            </a:fld>
            <a:endParaRPr lang="en-US"/>
          </a:p>
        </p:txBody>
      </p:sp>
    </p:spTree>
    <p:extLst>
      <p:ext uri="{BB962C8B-B14F-4D97-AF65-F5344CB8AC3E}">
        <p14:creationId xmlns:p14="http://schemas.microsoft.com/office/powerpoint/2010/main" val="34159249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60356" y="569242"/>
            <a:ext cx="3260110" cy="2066590"/>
          </a:xfrm>
        </p:spPr>
        <p:txBody>
          <a:bodyPr/>
          <a:lstStyle/>
          <a:p>
            <a:r>
              <a:rPr lang="en-GB"/>
              <a:t>Click to edit Master title style</a:t>
            </a:r>
            <a:endParaRPr lang="en-US" dirty="0"/>
          </a:p>
        </p:txBody>
      </p:sp>
      <p:sp>
        <p:nvSpPr>
          <p:cNvPr id="3" name="Text Placeholder 2"/>
          <p:cNvSpPr>
            <a:spLocks noGrp="1"/>
          </p:cNvSpPr>
          <p:nvPr>
            <p:ph type="body" idx="1"/>
          </p:nvPr>
        </p:nvSpPr>
        <p:spPr>
          <a:xfrm>
            <a:off x="260357" y="2620980"/>
            <a:ext cx="1599048" cy="1284502"/>
          </a:xfrm>
        </p:spPr>
        <p:txBody>
          <a:bodyPr anchor="b"/>
          <a:lstStyle>
            <a:lvl1pPr marL="0" indent="0">
              <a:buNone/>
              <a:defRPr sz="992" b="1"/>
            </a:lvl1pPr>
            <a:lvl2pPr marL="189006" indent="0">
              <a:buNone/>
              <a:defRPr sz="827" b="1"/>
            </a:lvl2pPr>
            <a:lvl3pPr marL="378013" indent="0">
              <a:buNone/>
              <a:defRPr sz="744" b="1"/>
            </a:lvl3pPr>
            <a:lvl4pPr marL="567019" indent="0">
              <a:buNone/>
              <a:defRPr sz="661" b="1"/>
            </a:lvl4pPr>
            <a:lvl5pPr marL="756026" indent="0">
              <a:buNone/>
              <a:defRPr sz="661" b="1"/>
            </a:lvl5pPr>
            <a:lvl6pPr marL="945032" indent="0">
              <a:buNone/>
              <a:defRPr sz="661" b="1"/>
            </a:lvl6pPr>
            <a:lvl7pPr marL="1134039" indent="0">
              <a:buNone/>
              <a:defRPr sz="661" b="1"/>
            </a:lvl7pPr>
            <a:lvl8pPr marL="1323045" indent="0">
              <a:buNone/>
              <a:defRPr sz="661" b="1"/>
            </a:lvl8pPr>
            <a:lvl9pPr marL="1512052" indent="0">
              <a:buNone/>
              <a:defRPr sz="661" b="1"/>
            </a:lvl9pPr>
          </a:lstStyle>
          <a:p>
            <a:pPr lvl="0"/>
            <a:r>
              <a:rPr lang="en-GB"/>
              <a:t>Click to edit Master text styles</a:t>
            </a:r>
          </a:p>
        </p:txBody>
      </p:sp>
      <p:sp>
        <p:nvSpPr>
          <p:cNvPr id="4" name="Content Placeholder 3"/>
          <p:cNvSpPr>
            <a:spLocks noGrp="1"/>
          </p:cNvSpPr>
          <p:nvPr>
            <p:ph sz="half" idx="2"/>
          </p:nvPr>
        </p:nvSpPr>
        <p:spPr>
          <a:xfrm>
            <a:off x="260357" y="3905482"/>
            <a:ext cx="1599048" cy="574437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1913543" y="2620980"/>
            <a:ext cx="1606923" cy="1284502"/>
          </a:xfrm>
        </p:spPr>
        <p:txBody>
          <a:bodyPr anchor="b"/>
          <a:lstStyle>
            <a:lvl1pPr marL="0" indent="0">
              <a:buNone/>
              <a:defRPr sz="992" b="1"/>
            </a:lvl1pPr>
            <a:lvl2pPr marL="189006" indent="0">
              <a:buNone/>
              <a:defRPr sz="827" b="1"/>
            </a:lvl2pPr>
            <a:lvl3pPr marL="378013" indent="0">
              <a:buNone/>
              <a:defRPr sz="744" b="1"/>
            </a:lvl3pPr>
            <a:lvl4pPr marL="567019" indent="0">
              <a:buNone/>
              <a:defRPr sz="661" b="1"/>
            </a:lvl4pPr>
            <a:lvl5pPr marL="756026" indent="0">
              <a:buNone/>
              <a:defRPr sz="661" b="1"/>
            </a:lvl5pPr>
            <a:lvl6pPr marL="945032" indent="0">
              <a:buNone/>
              <a:defRPr sz="661" b="1"/>
            </a:lvl6pPr>
            <a:lvl7pPr marL="1134039" indent="0">
              <a:buNone/>
              <a:defRPr sz="661" b="1"/>
            </a:lvl7pPr>
            <a:lvl8pPr marL="1323045" indent="0">
              <a:buNone/>
              <a:defRPr sz="661" b="1"/>
            </a:lvl8pPr>
            <a:lvl9pPr marL="1512052" indent="0">
              <a:buNone/>
              <a:defRPr sz="661" b="1"/>
            </a:lvl9pPr>
          </a:lstStyle>
          <a:p>
            <a:pPr lvl="0"/>
            <a:r>
              <a:rPr lang="en-GB"/>
              <a:t>Click to edit Master text styles</a:t>
            </a:r>
          </a:p>
        </p:txBody>
      </p:sp>
      <p:sp>
        <p:nvSpPr>
          <p:cNvPr id="6" name="Content Placeholder 5"/>
          <p:cNvSpPr>
            <a:spLocks noGrp="1"/>
          </p:cNvSpPr>
          <p:nvPr>
            <p:ph sz="quarter" idx="4"/>
          </p:nvPr>
        </p:nvSpPr>
        <p:spPr>
          <a:xfrm>
            <a:off x="1913543" y="3905482"/>
            <a:ext cx="1606923" cy="574437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415830B8-9330-BA41-BAC5-4CAB31A87EC2}" type="datetimeFigureOut">
              <a:rPr lang="en-US" smtClean="0"/>
              <a:t>2/24/2024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C45877C-48BE-9742-8351-2650C2C0ACFC}" type="slidenum">
              <a:rPr lang="en-US" smtClean="0"/>
              <a:t>‹#›</a:t>
            </a:fld>
            <a:endParaRPr lang="en-US"/>
          </a:p>
        </p:txBody>
      </p:sp>
    </p:spTree>
    <p:extLst>
      <p:ext uri="{BB962C8B-B14F-4D97-AF65-F5344CB8AC3E}">
        <p14:creationId xmlns:p14="http://schemas.microsoft.com/office/powerpoint/2010/main" val="35908694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415830B8-9330-BA41-BAC5-4CAB31A87EC2}" type="datetimeFigureOut">
              <a:rPr lang="en-US" smtClean="0"/>
              <a:t>2/24/2024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C45877C-48BE-9742-8351-2650C2C0ACFC}" type="slidenum">
              <a:rPr lang="en-US" smtClean="0"/>
              <a:t>‹#›</a:t>
            </a:fld>
            <a:endParaRPr lang="en-US"/>
          </a:p>
        </p:txBody>
      </p:sp>
    </p:spTree>
    <p:extLst>
      <p:ext uri="{BB962C8B-B14F-4D97-AF65-F5344CB8AC3E}">
        <p14:creationId xmlns:p14="http://schemas.microsoft.com/office/powerpoint/2010/main" val="8780120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5830B8-9330-BA41-BAC5-4CAB31A87EC2}" type="datetimeFigureOut">
              <a:rPr lang="en-US" smtClean="0"/>
              <a:t>2/24/2024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C45877C-48BE-9742-8351-2650C2C0ACFC}" type="slidenum">
              <a:rPr lang="en-US" smtClean="0"/>
              <a:t>‹#›</a:t>
            </a:fld>
            <a:endParaRPr lang="en-US"/>
          </a:p>
        </p:txBody>
      </p:sp>
    </p:spTree>
    <p:extLst>
      <p:ext uri="{BB962C8B-B14F-4D97-AF65-F5344CB8AC3E}">
        <p14:creationId xmlns:p14="http://schemas.microsoft.com/office/powerpoint/2010/main" val="10717219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60356" y="712788"/>
            <a:ext cx="1219096" cy="2494756"/>
          </a:xfrm>
        </p:spPr>
        <p:txBody>
          <a:bodyPr anchor="b"/>
          <a:lstStyle>
            <a:lvl1pPr>
              <a:defRPr sz="1323"/>
            </a:lvl1pPr>
          </a:lstStyle>
          <a:p>
            <a:r>
              <a:rPr lang="en-GB"/>
              <a:t>Click to edit Master title style</a:t>
            </a:r>
            <a:endParaRPr lang="en-US" dirty="0"/>
          </a:p>
        </p:txBody>
      </p:sp>
      <p:sp>
        <p:nvSpPr>
          <p:cNvPr id="3" name="Content Placeholder 2"/>
          <p:cNvSpPr>
            <a:spLocks noGrp="1"/>
          </p:cNvSpPr>
          <p:nvPr>
            <p:ph idx="1"/>
          </p:nvPr>
        </p:nvSpPr>
        <p:spPr>
          <a:xfrm>
            <a:off x="1606923" y="1539425"/>
            <a:ext cx="1913543" cy="7598117"/>
          </a:xfrm>
        </p:spPr>
        <p:txBody>
          <a:bodyPr/>
          <a:lstStyle>
            <a:lvl1pPr>
              <a:defRPr sz="1323"/>
            </a:lvl1pPr>
            <a:lvl2pPr>
              <a:defRPr sz="1158"/>
            </a:lvl2pPr>
            <a:lvl3pPr>
              <a:defRPr sz="992"/>
            </a:lvl3pPr>
            <a:lvl4pPr>
              <a:defRPr sz="827"/>
            </a:lvl4pPr>
            <a:lvl5pPr>
              <a:defRPr sz="827"/>
            </a:lvl5pPr>
            <a:lvl6pPr>
              <a:defRPr sz="827"/>
            </a:lvl6pPr>
            <a:lvl7pPr>
              <a:defRPr sz="827"/>
            </a:lvl7pPr>
            <a:lvl8pPr>
              <a:defRPr sz="827"/>
            </a:lvl8pPr>
            <a:lvl9pPr>
              <a:defRPr sz="827"/>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260356" y="3207544"/>
            <a:ext cx="1219096" cy="5942372"/>
          </a:xfrm>
        </p:spPr>
        <p:txBody>
          <a:bodyPr/>
          <a:lstStyle>
            <a:lvl1pPr marL="0" indent="0">
              <a:buNone/>
              <a:defRPr sz="661"/>
            </a:lvl1pPr>
            <a:lvl2pPr marL="189006" indent="0">
              <a:buNone/>
              <a:defRPr sz="579"/>
            </a:lvl2pPr>
            <a:lvl3pPr marL="378013" indent="0">
              <a:buNone/>
              <a:defRPr sz="496"/>
            </a:lvl3pPr>
            <a:lvl4pPr marL="567019" indent="0">
              <a:buNone/>
              <a:defRPr sz="413"/>
            </a:lvl4pPr>
            <a:lvl5pPr marL="756026" indent="0">
              <a:buNone/>
              <a:defRPr sz="413"/>
            </a:lvl5pPr>
            <a:lvl6pPr marL="945032" indent="0">
              <a:buNone/>
              <a:defRPr sz="413"/>
            </a:lvl6pPr>
            <a:lvl7pPr marL="1134039" indent="0">
              <a:buNone/>
              <a:defRPr sz="413"/>
            </a:lvl7pPr>
            <a:lvl8pPr marL="1323045" indent="0">
              <a:buNone/>
              <a:defRPr sz="413"/>
            </a:lvl8pPr>
            <a:lvl9pPr marL="1512052" indent="0">
              <a:buNone/>
              <a:defRPr sz="413"/>
            </a:lvl9pPr>
          </a:lstStyle>
          <a:p>
            <a:pPr lvl="0"/>
            <a:r>
              <a:rPr lang="en-GB"/>
              <a:t>Click to edit Master text styles</a:t>
            </a:r>
          </a:p>
        </p:txBody>
      </p:sp>
      <p:sp>
        <p:nvSpPr>
          <p:cNvPr id="5" name="Date Placeholder 4"/>
          <p:cNvSpPr>
            <a:spLocks noGrp="1"/>
          </p:cNvSpPr>
          <p:nvPr>
            <p:ph type="dt" sz="half" idx="10"/>
          </p:nvPr>
        </p:nvSpPr>
        <p:spPr/>
        <p:txBody>
          <a:bodyPr/>
          <a:lstStyle/>
          <a:p>
            <a:fld id="{415830B8-9330-BA41-BAC5-4CAB31A87EC2}" type="datetimeFigureOut">
              <a:rPr lang="en-US" smtClean="0"/>
              <a:t>2/24/2024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45877C-48BE-9742-8351-2650C2C0ACFC}" type="slidenum">
              <a:rPr lang="en-US" smtClean="0"/>
              <a:t>‹#›</a:t>
            </a:fld>
            <a:endParaRPr lang="en-US"/>
          </a:p>
        </p:txBody>
      </p:sp>
    </p:spTree>
    <p:extLst>
      <p:ext uri="{BB962C8B-B14F-4D97-AF65-F5344CB8AC3E}">
        <p14:creationId xmlns:p14="http://schemas.microsoft.com/office/powerpoint/2010/main" val="15830944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60356" y="712788"/>
            <a:ext cx="1219096" cy="2494756"/>
          </a:xfrm>
        </p:spPr>
        <p:txBody>
          <a:bodyPr anchor="b"/>
          <a:lstStyle>
            <a:lvl1pPr>
              <a:defRPr sz="1323"/>
            </a:lvl1pPr>
          </a:lstStyle>
          <a:p>
            <a:r>
              <a:rPr lang="en-GB"/>
              <a:t>Click to edit Master title style</a:t>
            </a:r>
            <a:endParaRPr lang="en-US" dirty="0"/>
          </a:p>
        </p:txBody>
      </p:sp>
      <p:sp>
        <p:nvSpPr>
          <p:cNvPr id="3" name="Picture Placeholder 2"/>
          <p:cNvSpPr>
            <a:spLocks noGrp="1" noChangeAspect="1"/>
          </p:cNvSpPr>
          <p:nvPr>
            <p:ph type="pic" idx="1"/>
          </p:nvPr>
        </p:nvSpPr>
        <p:spPr>
          <a:xfrm>
            <a:off x="1606923" y="1539425"/>
            <a:ext cx="1913543" cy="7598117"/>
          </a:xfrm>
        </p:spPr>
        <p:txBody>
          <a:bodyPr anchor="t"/>
          <a:lstStyle>
            <a:lvl1pPr marL="0" indent="0">
              <a:buNone/>
              <a:defRPr sz="1323"/>
            </a:lvl1pPr>
            <a:lvl2pPr marL="189006" indent="0">
              <a:buNone/>
              <a:defRPr sz="1158"/>
            </a:lvl2pPr>
            <a:lvl3pPr marL="378013" indent="0">
              <a:buNone/>
              <a:defRPr sz="992"/>
            </a:lvl3pPr>
            <a:lvl4pPr marL="567019" indent="0">
              <a:buNone/>
              <a:defRPr sz="827"/>
            </a:lvl4pPr>
            <a:lvl5pPr marL="756026" indent="0">
              <a:buNone/>
              <a:defRPr sz="827"/>
            </a:lvl5pPr>
            <a:lvl6pPr marL="945032" indent="0">
              <a:buNone/>
              <a:defRPr sz="827"/>
            </a:lvl6pPr>
            <a:lvl7pPr marL="1134039" indent="0">
              <a:buNone/>
              <a:defRPr sz="827"/>
            </a:lvl7pPr>
            <a:lvl8pPr marL="1323045" indent="0">
              <a:buNone/>
              <a:defRPr sz="827"/>
            </a:lvl8pPr>
            <a:lvl9pPr marL="1512052" indent="0">
              <a:buNone/>
              <a:defRPr sz="827"/>
            </a:lvl9pPr>
          </a:lstStyle>
          <a:p>
            <a:r>
              <a:rPr lang="en-GB"/>
              <a:t>Click icon to add picture</a:t>
            </a:r>
            <a:endParaRPr lang="en-US" dirty="0"/>
          </a:p>
        </p:txBody>
      </p:sp>
      <p:sp>
        <p:nvSpPr>
          <p:cNvPr id="4" name="Text Placeholder 3"/>
          <p:cNvSpPr>
            <a:spLocks noGrp="1"/>
          </p:cNvSpPr>
          <p:nvPr>
            <p:ph type="body" sz="half" idx="2"/>
          </p:nvPr>
        </p:nvSpPr>
        <p:spPr>
          <a:xfrm>
            <a:off x="260356" y="3207544"/>
            <a:ext cx="1219096" cy="5942372"/>
          </a:xfrm>
        </p:spPr>
        <p:txBody>
          <a:bodyPr/>
          <a:lstStyle>
            <a:lvl1pPr marL="0" indent="0">
              <a:buNone/>
              <a:defRPr sz="661"/>
            </a:lvl1pPr>
            <a:lvl2pPr marL="189006" indent="0">
              <a:buNone/>
              <a:defRPr sz="579"/>
            </a:lvl2pPr>
            <a:lvl3pPr marL="378013" indent="0">
              <a:buNone/>
              <a:defRPr sz="496"/>
            </a:lvl3pPr>
            <a:lvl4pPr marL="567019" indent="0">
              <a:buNone/>
              <a:defRPr sz="413"/>
            </a:lvl4pPr>
            <a:lvl5pPr marL="756026" indent="0">
              <a:buNone/>
              <a:defRPr sz="413"/>
            </a:lvl5pPr>
            <a:lvl6pPr marL="945032" indent="0">
              <a:buNone/>
              <a:defRPr sz="413"/>
            </a:lvl6pPr>
            <a:lvl7pPr marL="1134039" indent="0">
              <a:buNone/>
              <a:defRPr sz="413"/>
            </a:lvl7pPr>
            <a:lvl8pPr marL="1323045" indent="0">
              <a:buNone/>
              <a:defRPr sz="413"/>
            </a:lvl8pPr>
            <a:lvl9pPr marL="1512052" indent="0">
              <a:buNone/>
              <a:defRPr sz="413"/>
            </a:lvl9pPr>
          </a:lstStyle>
          <a:p>
            <a:pPr lvl="0"/>
            <a:r>
              <a:rPr lang="en-GB"/>
              <a:t>Click to edit Master text styles</a:t>
            </a:r>
          </a:p>
        </p:txBody>
      </p:sp>
      <p:sp>
        <p:nvSpPr>
          <p:cNvPr id="5" name="Date Placeholder 4"/>
          <p:cNvSpPr>
            <a:spLocks noGrp="1"/>
          </p:cNvSpPr>
          <p:nvPr>
            <p:ph type="dt" sz="half" idx="10"/>
          </p:nvPr>
        </p:nvSpPr>
        <p:spPr/>
        <p:txBody>
          <a:bodyPr/>
          <a:lstStyle/>
          <a:p>
            <a:fld id="{415830B8-9330-BA41-BAC5-4CAB31A87EC2}" type="datetimeFigureOut">
              <a:rPr lang="en-US" smtClean="0"/>
              <a:t>2/24/2024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45877C-48BE-9742-8351-2650C2C0ACFC}" type="slidenum">
              <a:rPr lang="en-US" smtClean="0"/>
              <a:t>‹#›</a:t>
            </a:fld>
            <a:endParaRPr lang="en-US"/>
          </a:p>
        </p:txBody>
      </p:sp>
    </p:spTree>
    <p:extLst>
      <p:ext uri="{BB962C8B-B14F-4D97-AF65-F5344CB8AC3E}">
        <p14:creationId xmlns:p14="http://schemas.microsoft.com/office/powerpoint/2010/main" val="257820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59864" y="569242"/>
            <a:ext cx="3260110" cy="2066590"/>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259864" y="2846200"/>
            <a:ext cx="3260110" cy="6783857"/>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259864" y="9909729"/>
            <a:ext cx="850464" cy="569240"/>
          </a:xfrm>
          <a:prstGeom prst="rect">
            <a:avLst/>
          </a:prstGeom>
        </p:spPr>
        <p:txBody>
          <a:bodyPr vert="horz" lIns="91440" tIns="45720" rIns="91440" bIns="45720" rtlCol="0" anchor="ctr"/>
          <a:lstStyle>
            <a:lvl1pPr algn="l">
              <a:defRPr sz="496">
                <a:solidFill>
                  <a:schemeClr val="tx1">
                    <a:tint val="75000"/>
                  </a:schemeClr>
                </a:solidFill>
              </a:defRPr>
            </a:lvl1pPr>
          </a:lstStyle>
          <a:p>
            <a:fld id="{415830B8-9330-BA41-BAC5-4CAB31A87EC2}" type="datetimeFigureOut">
              <a:rPr lang="en-US" smtClean="0"/>
              <a:t>2/24/2024</a:t>
            </a:fld>
            <a:endParaRPr lang="en-US"/>
          </a:p>
        </p:txBody>
      </p:sp>
      <p:sp>
        <p:nvSpPr>
          <p:cNvPr id="5" name="Footer Placeholder 4"/>
          <p:cNvSpPr>
            <a:spLocks noGrp="1"/>
          </p:cNvSpPr>
          <p:nvPr>
            <p:ph type="ftr" sz="quarter" idx="3"/>
          </p:nvPr>
        </p:nvSpPr>
        <p:spPr>
          <a:xfrm>
            <a:off x="1252072" y="9909729"/>
            <a:ext cx="1275695" cy="569240"/>
          </a:xfrm>
          <a:prstGeom prst="rect">
            <a:avLst/>
          </a:prstGeom>
        </p:spPr>
        <p:txBody>
          <a:bodyPr vert="horz" lIns="91440" tIns="45720" rIns="91440" bIns="45720" rtlCol="0" anchor="ctr"/>
          <a:lstStyle>
            <a:lvl1pPr algn="ctr">
              <a:defRPr sz="496">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669510" y="9909729"/>
            <a:ext cx="850464" cy="569240"/>
          </a:xfrm>
          <a:prstGeom prst="rect">
            <a:avLst/>
          </a:prstGeom>
        </p:spPr>
        <p:txBody>
          <a:bodyPr vert="horz" lIns="91440" tIns="45720" rIns="91440" bIns="45720" rtlCol="0" anchor="ctr"/>
          <a:lstStyle>
            <a:lvl1pPr algn="r">
              <a:defRPr sz="496">
                <a:solidFill>
                  <a:schemeClr val="tx1">
                    <a:tint val="75000"/>
                  </a:schemeClr>
                </a:solidFill>
              </a:defRPr>
            </a:lvl1pPr>
          </a:lstStyle>
          <a:p>
            <a:fld id="{9C45877C-48BE-9742-8351-2650C2C0ACFC}" type="slidenum">
              <a:rPr lang="en-US" smtClean="0"/>
              <a:t>‹#›</a:t>
            </a:fld>
            <a:endParaRPr lang="en-US"/>
          </a:p>
        </p:txBody>
      </p:sp>
    </p:spTree>
    <p:extLst>
      <p:ext uri="{BB962C8B-B14F-4D97-AF65-F5344CB8AC3E}">
        <p14:creationId xmlns:p14="http://schemas.microsoft.com/office/powerpoint/2010/main" val="369996269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378013" rtl="0" eaLnBrk="1" latinLnBrk="0" hangingPunct="1">
        <a:lnSpc>
          <a:spcPct val="90000"/>
        </a:lnSpc>
        <a:spcBef>
          <a:spcPct val="0"/>
        </a:spcBef>
        <a:buNone/>
        <a:defRPr sz="1819" kern="1200">
          <a:solidFill>
            <a:schemeClr val="tx1"/>
          </a:solidFill>
          <a:latin typeface="+mj-lt"/>
          <a:ea typeface="+mj-ea"/>
          <a:cs typeface="+mj-cs"/>
        </a:defRPr>
      </a:lvl1pPr>
    </p:titleStyle>
    <p:bodyStyle>
      <a:lvl1pPr marL="94503" indent="-94503" algn="l" defTabSz="378013" rtl="0" eaLnBrk="1" latinLnBrk="0" hangingPunct="1">
        <a:lnSpc>
          <a:spcPct val="90000"/>
        </a:lnSpc>
        <a:spcBef>
          <a:spcPts val="413"/>
        </a:spcBef>
        <a:buFont typeface="Arial" panose="020B0604020202020204" pitchFamily="34" charset="0"/>
        <a:buChar char="•"/>
        <a:defRPr sz="1158" kern="1200">
          <a:solidFill>
            <a:schemeClr val="tx1"/>
          </a:solidFill>
          <a:latin typeface="+mn-lt"/>
          <a:ea typeface="+mn-ea"/>
          <a:cs typeface="+mn-cs"/>
        </a:defRPr>
      </a:lvl1pPr>
      <a:lvl2pPr marL="283510" indent="-94503" algn="l" defTabSz="378013" rtl="0" eaLnBrk="1" latinLnBrk="0" hangingPunct="1">
        <a:lnSpc>
          <a:spcPct val="90000"/>
        </a:lnSpc>
        <a:spcBef>
          <a:spcPts val="207"/>
        </a:spcBef>
        <a:buFont typeface="Arial" panose="020B0604020202020204" pitchFamily="34" charset="0"/>
        <a:buChar char="•"/>
        <a:defRPr sz="992" kern="1200">
          <a:solidFill>
            <a:schemeClr val="tx1"/>
          </a:solidFill>
          <a:latin typeface="+mn-lt"/>
          <a:ea typeface="+mn-ea"/>
          <a:cs typeface="+mn-cs"/>
        </a:defRPr>
      </a:lvl2pPr>
      <a:lvl3pPr marL="472516" indent="-94503" algn="l" defTabSz="378013" rtl="0" eaLnBrk="1" latinLnBrk="0" hangingPunct="1">
        <a:lnSpc>
          <a:spcPct val="90000"/>
        </a:lnSpc>
        <a:spcBef>
          <a:spcPts val="207"/>
        </a:spcBef>
        <a:buFont typeface="Arial" panose="020B0604020202020204" pitchFamily="34" charset="0"/>
        <a:buChar char="•"/>
        <a:defRPr sz="827" kern="1200">
          <a:solidFill>
            <a:schemeClr val="tx1"/>
          </a:solidFill>
          <a:latin typeface="+mn-lt"/>
          <a:ea typeface="+mn-ea"/>
          <a:cs typeface="+mn-cs"/>
        </a:defRPr>
      </a:lvl3pPr>
      <a:lvl4pPr marL="661523" indent="-94503" algn="l" defTabSz="378013" rtl="0" eaLnBrk="1" latinLnBrk="0" hangingPunct="1">
        <a:lnSpc>
          <a:spcPct val="90000"/>
        </a:lnSpc>
        <a:spcBef>
          <a:spcPts val="207"/>
        </a:spcBef>
        <a:buFont typeface="Arial" panose="020B0604020202020204" pitchFamily="34" charset="0"/>
        <a:buChar char="•"/>
        <a:defRPr sz="744" kern="1200">
          <a:solidFill>
            <a:schemeClr val="tx1"/>
          </a:solidFill>
          <a:latin typeface="+mn-lt"/>
          <a:ea typeface="+mn-ea"/>
          <a:cs typeface="+mn-cs"/>
        </a:defRPr>
      </a:lvl4pPr>
      <a:lvl5pPr marL="850529" indent="-94503" algn="l" defTabSz="378013" rtl="0" eaLnBrk="1" latinLnBrk="0" hangingPunct="1">
        <a:lnSpc>
          <a:spcPct val="90000"/>
        </a:lnSpc>
        <a:spcBef>
          <a:spcPts val="207"/>
        </a:spcBef>
        <a:buFont typeface="Arial" panose="020B0604020202020204" pitchFamily="34" charset="0"/>
        <a:buChar char="•"/>
        <a:defRPr sz="744" kern="1200">
          <a:solidFill>
            <a:schemeClr val="tx1"/>
          </a:solidFill>
          <a:latin typeface="+mn-lt"/>
          <a:ea typeface="+mn-ea"/>
          <a:cs typeface="+mn-cs"/>
        </a:defRPr>
      </a:lvl5pPr>
      <a:lvl6pPr marL="1039536" indent="-94503" algn="l" defTabSz="378013" rtl="0" eaLnBrk="1" latinLnBrk="0" hangingPunct="1">
        <a:lnSpc>
          <a:spcPct val="90000"/>
        </a:lnSpc>
        <a:spcBef>
          <a:spcPts val="207"/>
        </a:spcBef>
        <a:buFont typeface="Arial" panose="020B0604020202020204" pitchFamily="34" charset="0"/>
        <a:buChar char="•"/>
        <a:defRPr sz="744" kern="1200">
          <a:solidFill>
            <a:schemeClr val="tx1"/>
          </a:solidFill>
          <a:latin typeface="+mn-lt"/>
          <a:ea typeface="+mn-ea"/>
          <a:cs typeface="+mn-cs"/>
        </a:defRPr>
      </a:lvl6pPr>
      <a:lvl7pPr marL="1228542" indent="-94503" algn="l" defTabSz="378013" rtl="0" eaLnBrk="1" latinLnBrk="0" hangingPunct="1">
        <a:lnSpc>
          <a:spcPct val="90000"/>
        </a:lnSpc>
        <a:spcBef>
          <a:spcPts val="207"/>
        </a:spcBef>
        <a:buFont typeface="Arial" panose="020B0604020202020204" pitchFamily="34" charset="0"/>
        <a:buChar char="•"/>
        <a:defRPr sz="744" kern="1200">
          <a:solidFill>
            <a:schemeClr val="tx1"/>
          </a:solidFill>
          <a:latin typeface="+mn-lt"/>
          <a:ea typeface="+mn-ea"/>
          <a:cs typeface="+mn-cs"/>
        </a:defRPr>
      </a:lvl7pPr>
      <a:lvl8pPr marL="1417549" indent="-94503" algn="l" defTabSz="378013" rtl="0" eaLnBrk="1" latinLnBrk="0" hangingPunct="1">
        <a:lnSpc>
          <a:spcPct val="90000"/>
        </a:lnSpc>
        <a:spcBef>
          <a:spcPts val="207"/>
        </a:spcBef>
        <a:buFont typeface="Arial" panose="020B0604020202020204" pitchFamily="34" charset="0"/>
        <a:buChar char="•"/>
        <a:defRPr sz="744" kern="1200">
          <a:solidFill>
            <a:schemeClr val="tx1"/>
          </a:solidFill>
          <a:latin typeface="+mn-lt"/>
          <a:ea typeface="+mn-ea"/>
          <a:cs typeface="+mn-cs"/>
        </a:defRPr>
      </a:lvl8pPr>
      <a:lvl9pPr marL="1606555" indent="-94503" algn="l" defTabSz="378013" rtl="0" eaLnBrk="1" latinLnBrk="0" hangingPunct="1">
        <a:lnSpc>
          <a:spcPct val="90000"/>
        </a:lnSpc>
        <a:spcBef>
          <a:spcPts val="207"/>
        </a:spcBef>
        <a:buFont typeface="Arial" panose="020B0604020202020204" pitchFamily="34" charset="0"/>
        <a:buChar char="•"/>
        <a:defRPr sz="744" kern="1200">
          <a:solidFill>
            <a:schemeClr val="tx1"/>
          </a:solidFill>
          <a:latin typeface="+mn-lt"/>
          <a:ea typeface="+mn-ea"/>
          <a:cs typeface="+mn-cs"/>
        </a:defRPr>
      </a:lvl9pPr>
    </p:bodyStyle>
    <p:otherStyle>
      <a:defPPr>
        <a:defRPr lang="en-US"/>
      </a:defPPr>
      <a:lvl1pPr marL="0" algn="l" defTabSz="378013" rtl="0" eaLnBrk="1" latinLnBrk="0" hangingPunct="1">
        <a:defRPr sz="744" kern="1200">
          <a:solidFill>
            <a:schemeClr val="tx1"/>
          </a:solidFill>
          <a:latin typeface="+mn-lt"/>
          <a:ea typeface="+mn-ea"/>
          <a:cs typeface="+mn-cs"/>
        </a:defRPr>
      </a:lvl1pPr>
      <a:lvl2pPr marL="189006" algn="l" defTabSz="378013" rtl="0" eaLnBrk="1" latinLnBrk="0" hangingPunct="1">
        <a:defRPr sz="744" kern="1200">
          <a:solidFill>
            <a:schemeClr val="tx1"/>
          </a:solidFill>
          <a:latin typeface="+mn-lt"/>
          <a:ea typeface="+mn-ea"/>
          <a:cs typeface="+mn-cs"/>
        </a:defRPr>
      </a:lvl2pPr>
      <a:lvl3pPr marL="378013" algn="l" defTabSz="378013" rtl="0" eaLnBrk="1" latinLnBrk="0" hangingPunct="1">
        <a:defRPr sz="744" kern="1200">
          <a:solidFill>
            <a:schemeClr val="tx1"/>
          </a:solidFill>
          <a:latin typeface="+mn-lt"/>
          <a:ea typeface="+mn-ea"/>
          <a:cs typeface="+mn-cs"/>
        </a:defRPr>
      </a:lvl3pPr>
      <a:lvl4pPr marL="567019" algn="l" defTabSz="378013" rtl="0" eaLnBrk="1" latinLnBrk="0" hangingPunct="1">
        <a:defRPr sz="744" kern="1200">
          <a:solidFill>
            <a:schemeClr val="tx1"/>
          </a:solidFill>
          <a:latin typeface="+mn-lt"/>
          <a:ea typeface="+mn-ea"/>
          <a:cs typeface="+mn-cs"/>
        </a:defRPr>
      </a:lvl4pPr>
      <a:lvl5pPr marL="756026" algn="l" defTabSz="378013" rtl="0" eaLnBrk="1" latinLnBrk="0" hangingPunct="1">
        <a:defRPr sz="744" kern="1200">
          <a:solidFill>
            <a:schemeClr val="tx1"/>
          </a:solidFill>
          <a:latin typeface="+mn-lt"/>
          <a:ea typeface="+mn-ea"/>
          <a:cs typeface="+mn-cs"/>
        </a:defRPr>
      </a:lvl5pPr>
      <a:lvl6pPr marL="945032" algn="l" defTabSz="378013" rtl="0" eaLnBrk="1" latinLnBrk="0" hangingPunct="1">
        <a:defRPr sz="744" kern="1200">
          <a:solidFill>
            <a:schemeClr val="tx1"/>
          </a:solidFill>
          <a:latin typeface="+mn-lt"/>
          <a:ea typeface="+mn-ea"/>
          <a:cs typeface="+mn-cs"/>
        </a:defRPr>
      </a:lvl6pPr>
      <a:lvl7pPr marL="1134039" algn="l" defTabSz="378013" rtl="0" eaLnBrk="1" latinLnBrk="0" hangingPunct="1">
        <a:defRPr sz="744" kern="1200">
          <a:solidFill>
            <a:schemeClr val="tx1"/>
          </a:solidFill>
          <a:latin typeface="+mn-lt"/>
          <a:ea typeface="+mn-ea"/>
          <a:cs typeface="+mn-cs"/>
        </a:defRPr>
      </a:lvl7pPr>
      <a:lvl8pPr marL="1323045" algn="l" defTabSz="378013" rtl="0" eaLnBrk="1" latinLnBrk="0" hangingPunct="1">
        <a:defRPr sz="744" kern="1200">
          <a:solidFill>
            <a:schemeClr val="tx1"/>
          </a:solidFill>
          <a:latin typeface="+mn-lt"/>
          <a:ea typeface="+mn-ea"/>
          <a:cs typeface="+mn-cs"/>
        </a:defRPr>
      </a:lvl8pPr>
      <a:lvl9pPr marL="1512052" algn="l" defTabSz="378013" rtl="0" eaLnBrk="1" latinLnBrk="0" hangingPunct="1">
        <a:defRPr sz="74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white rectangular object with a red border&#10;&#10;Description automatically generated">
            <a:extLst>
              <a:ext uri="{FF2B5EF4-FFF2-40B4-BE49-F238E27FC236}">
                <a16:creationId xmlns:a16="http://schemas.microsoft.com/office/drawing/2014/main" id="{310A1D04-D881-7E20-4ADD-7834CF00DD11}"/>
              </a:ext>
            </a:extLst>
          </p:cNvPr>
          <p:cNvPicPr>
            <a:picLocks noChangeAspect="1"/>
          </p:cNvPicPr>
          <p:nvPr/>
        </p:nvPicPr>
        <p:blipFill>
          <a:blip r:embed="rId2"/>
          <a:stretch>
            <a:fillRect/>
          </a:stretch>
        </p:blipFill>
        <p:spPr>
          <a:xfrm>
            <a:off x="9223" y="0"/>
            <a:ext cx="3775869" cy="10691939"/>
          </a:xfrm>
          <a:prstGeom prst="rect">
            <a:avLst/>
          </a:prstGeom>
        </p:spPr>
      </p:pic>
      <p:sp>
        <p:nvSpPr>
          <p:cNvPr id="6" name="TextBox 5">
            <a:extLst>
              <a:ext uri="{FF2B5EF4-FFF2-40B4-BE49-F238E27FC236}">
                <a16:creationId xmlns:a16="http://schemas.microsoft.com/office/drawing/2014/main" id="{43C188F3-F41B-2A8A-530D-FE4F1C9431A2}"/>
              </a:ext>
            </a:extLst>
          </p:cNvPr>
          <p:cNvSpPr txBox="1"/>
          <p:nvPr/>
        </p:nvSpPr>
        <p:spPr>
          <a:xfrm>
            <a:off x="505619" y="562507"/>
            <a:ext cx="2768600" cy="338554"/>
          </a:xfrm>
          <a:prstGeom prst="rect">
            <a:avLst/>
          </a:prstGeom>
          <a:noFill/>
        </p:spPr>
        <p:txBody>
          <a:bodyPr wrap="square" rtlCol="0">
            <a:spAutoFit/>
          </a:bodyPr>
          <a:lstStyle/>
          <a:p>
            <a:pPr algn="ctr"/>
            <a:r>
              <a:rPr lang="en-US" sz="1600" dirty="0">
                <a:solidFill>
                  <a:schemeClr val="bg1"/>
                </a:solidFill>
                <a:latin typeface="Core Circus" panose="020B0703030302020204" pitchFamily="34" charset="0"/>
              </a:rPr>
              <a:t>SET MENU</a:t>
            </a:r>
          </a:p>
        </p:txBody>
      </p:sp>
      <p:sp>
        <p:nvSpPr>
          <p:cNvPr id="8" name="TextBox 7">
            <a:extLst>
              <a:ext uri="{FF2B5EF4-FFF2-40B4-BE49-F238E27FC236}">
                <a16:creationId xmlns:a16="http://schemas.microsoft.com/office/drawing/2014/main" id="{986255C8-F65D-B208-9E2E-0B61C009AE7E}"/>
              </a:ext>
            </a:extLst>
          </p:cNvPr>
          <p:cNvSpPr txBox="1"/>
          <p:nvPr/>
        </p:nvSpPr>
        <p:spPr>
          <a:xfrm>
            <a:off x="505619" y="1116036"/>
            <a:ext cx="2768600" cy="307777"/>
          </a:xfrm>
          <a:prstGeom prst="rect">
            <a:avLst/>
          </a:prstGeom>
          <a:noFill/>
        </p:spPr>
        <p:txBody>
          <a:bodyPr wrap="square" rtlCol="0">
            <a:spAutoFit/>
          </a:bodyPr>
          <a:lstStyle/>
          <a:p>
            <a:pPr algn="ctr"/>
            <a:r>
              <a:rPr lang="en-US" sz="1400" dirty="0">
                <a:latin typeface="Core Circus" panose="020B0703030302020204" pitchFamily="34" charset="0"/>
              </a:rPr>
              <a:t>Starters</a:t>
            </a:r>
          </a:p>
        </p:txBody>
      </p:sp>
      <p:sp>
        <p:nvSpPr>
          <p:cNvPr id="9" name="TextBox 8">
            <a:extLst>
              <a:ext uri="{FF2B5EF4-FFF2-40B4-BE49-F238E27FC236}">
                <a16:creationId xmlns:a16="http://schemas.microsoft.com/office/drawing/2014/main" id="{AD970041-C241-2B4E-72DF-B22135CF6107}"/>
              </a:ext>
            </a:extLst>
          </p:cNvPr>
          <p:cNvSpPr txBox="1"/>
          <p:nvPr/>
        </p:nvSpPr>
        <p:spPr>
          <a:xfrm>
            <a:off x="512858" y="1469844"/>
            <a:ext cx="2768600" cy="1600438"/>
          </a:xfrm>
          <a:prstGeom prst="rect">
            <a:avLst/>
          </a:prstGeom>
          <a:noFill/>
        </p:spPr>
        <p:txBody>
          <a:bodyPr wrap="square" rtlCol="0">
            <a:spAutoFit/>
          </a:bodyPr>
          <a:lstStyle/>
          <a:p>
            <a:pPr algn="ctr">
              <a:spcAft>
                <a:spcPts val="200"/>
              </a:spcAft>
            </a:pPr>
            <a:r>
              <a:rPr lang="en-GB" sz="800" b="1" dirty="0">
                <a:solidFill>
                  <a:srgbClr val="000000"/>
                </a:solidFill>
                <a:effectLst/>
                <a:latin typeface="Core Circus" panose="020B0703030302020204" pitchFamily="34" charset="0"/>
                <a:ea typeface="Calibri" panose="020F0502020204030204" pitchFamily="34" charset="0"/>
                <a:cs typeface="Archivo Narrow"/>
              </a:rPr>
              <a:t>SOUP OF THE DAY </a:t>
            </a:r>
            <a:r>
              <a:rPr lang="en-GB" sz="800" i="1" dirty="0">
                <a:solidFill>
                  <a:srgbClr val="000000"/>
                </a:solidFill>
                <a:effectLst/>
                <a:latin typeface="Arial" panose="020B0604020202020204" pitchFamily="34" charset="0"/>
                <a:ea typeface="Calibri" panose="020F0502020204030204" pitchFamily="34" charset="0"/>
                <a:cs typeface="Arial" panose="020B0604020202020204" pitchFamily="34" charset="0"/>
              </a:rPr>
              <a:t>(V)</a:t>
            </a:r>
            <a:br>
              <a:rPr lang="en-GB" sz="800" i="1" dirty="0">
                <a:solidFill>
                  <a:srgbClr val="000000"/>
                </a:solidFill>
                <a:effectLst/>
                <a:latin typeface="Arial" panose="020B0604020202020204" pitchFamily="34" charset="0"/>
                <a:ea typeface="Calibri" panose="020F0502020204030204" pitchFamily="34" charset="0"/>
                <a:cs typeface="Arial" panose="020B0604020202020204" pitchFamily="34" charset="0"/>
              </a:rPr>
            </a:br>
            <a:r>
              <a:rPr lang="en-GB" sz="800" dirty="0">
                <a:solidFill>
                  <a:srgbClr val="000000"/>
                </a:solidFill>
                <a:latin typeface="Arial" panose="020B0604020202020204" pitchFamily="34" charset="0"/>
                <a:ea typeface="Calibri" panose="020F0502020204030204" pitchFamily="34" charset="0"/>
                <a:cs typeface="Arial" panose="020B0604020202020204" pitchFamily="34" charset="0"/>
              </a:rPr>
              <a:t>a</a:t>
            </a:r>
            <a:r>
              <a:rPr lang="en-GB" sz="800" dirty="0">
                <a:solidFill>
                  <a:srgbClr val="000000"/>
                </a:solidFill>
                <a:effectLst/>
                <a:latin typeface="Arial" panose="020B0604020202020204" pitchFamily="34" charset="0"/>
                <a:ea typeface="Calibri" panose="020F0502020204030204" pitchFamily="34" charset="0"/>
                <a:cs typeface="Arial" panose="020B0604020202020204" pitchFamily="34" charset="0"/>
              </a:rPr>
              <a:t>rtisan bread and salted butter</a:t>
            </a:r>
          </a:p>
          <a:p>
            <a:pPr algn="ctr">
              <a:spcAft>
                <a:spcPts val="200"/>
              </a:spcAft>
            </a:pPr>
            <a:endParaRPr lang="en-GB" sz="8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algn="ctr">
              <a:spcAft>
                <a:spcPts val="200"/>
              </a:spcAft>
            </a:pPr>
            <a:r>
              <a:rPr lang="en-GB" sz="800"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r>
              <a:rPr lang="en-GB" sz="800" b="1" dirty="0">
                <a:solidFill>
                  <a:srgbClr val="000000"/>
                </a:solidFill>
                <a:latin typeface="Core Circus" panose="020B0703030302020204" pitchFamily="34" charset="0"/>
                <a:ea typeface="Calibri" panose="020F0502020204030204" pitchFamily="34" charset="0"/>
                <a:cs typeface="Arial" panose="020B0604020202020204" pitchFamily="34" charset="0"/>
              </a:rPr>
              <a:t>PRESSING OF HAM HOCK </a:t>
            </a:r>
            <a:br>
              <a:rPr lang="en-GB" sz="800" dirty="0">
                <a:solidFill>
                  <a:srgbClr val="000000"/>
                </a:solidFill>
                <a:latin typeface="Arial" panose="020B0604020202020204" pitchFamily="34" charset="0"/>
                <a:ea typeface="Calibri" panose="020F0502020204030204" pitchFamily="34" charset="0"/>
                <a:cs typeface="Arial" panose="020B0604020202020204" pitchFamily="34" charset="0"/>
              </a:rPr>
            </a:br>
            <a:r>
              <a:rPr lang="en-GB" sz="800" dirty="0">
                <a:solidFill>
                  <a:srgbClr val="000000"/>
                </a:solidFill>
                <a:latin typeface="Arial" panose="020B0604020202020204" pitchFamily="34" charset="0"/>
                <a:ea typeface="Calibri" panose="020F0502020204030204" pitchFamily="34" charset="0"/>
                <a:cs typeface="Arial" panose="020B0604020202020204" pitchFamily="34" charset="0"/>
              </a:rPr>
              <a:t>pickled carrot, peas, curried mayonnaise </a:t>
            </a:r>
          </a:p>
          <a:p>
            <a:pPr algn="ctr">
              <a:spcAft>
                <a:spcPts val="200"/>
              </a:spcAft>
            </a:pPr>
            <a:endParaRPr lang="en-GB" sz="800" b="1" dirty="0">
              <a:solidFill>
                <a:srgbClr val="000000"/>
              </a:solidFill>
              <a:latin typeface="Arial" panose="020B0604020202020204" pitchFamily="34" charset="0"/>
              <a:ea typeface="Calibri" panose="020F0502020204030204" pitchFamily="34" charset="0"/>
              <a:cs typeface="Archivo Narrow"/>
            </a:endParaRPr>
          </a:p>
          <a:p>
            <a:pPr algn="ctr">
              <a:spcAft>
                <a:spcPts val="200"/>
              </a:spcAft>
            </a:pPr>
            <a:r>
              <a:rPr lang="en-GB" sz="800" b="1" dirty="0">
                <a:solidFill>
                  <a:srgbClr val="000000"/>
                </a:solidFill>
                <a:latin typeface="Core Circus" panose="020B0703030302020204" pitchFamily="34" charset="0"/>
                <a:ea typeface="Calibri" panose="020F0502020204030204" pitchFamily="34" charset="0"/>
                <a:cs typeface="Archivo Narrow"/>
              </a:rPr>
              <a:t>LEMON &amp; HERB SQUID</a:t>
            </a:r>
            <a:br>
              <a:rPr lang="en-GB" sz="800" i="1" dirty="0">
                <a:solidFill>
                  <a:srgbClr val="000000"/>
                </a:solidFill>
                <a:latin typeface="Arial" panose="020B0604020202020204" pitchFamily="34" charset="0"/>
                <a:ea typeface="Calibri" panose="020F0502020204030204" pitchFamily="34" charset="0"/>
                <a:cs typeface="Arial" panose="020B0604020202020204" pitchFamily="34" charset="0"/>
              </a:rPr>
            </a:br>
            <a:r>
              <a:rPr lang="en-GB" sz="800" dirty="0">
                <a:solidFill>
                  <a:srgbClr val="000000"/>
                </a:solidFill>
                <a:latin typeface="Arial" panose="020B0604020202020204" pitchFamily="34" charset="0"/>
                <a:ea typeface="Calibri" panose="020F0502020204030204" pitchFamily="34" charset="0"/>
                <a:cs typeface="Arial" panose="020B0604020202020204" pitchFamily="34" charset="0"/>
              </a:rPr>
              <a:t>coconut &amp; coriander yogurt  </a:t>
            </a:r>
          </a:p>
          <a:p>
            <a:pPr algn="ctr">
              <a:spcAft>
                <a:spcPts val="200"/>
              </a:spcAft>
            </a:pPr>
            <a:endParaRPr lang="en-GB" sz="800" dirty="0">
              <a:solidFill>
                <a:srgbClr val="000000"/>
              </a:solidFill>
              <a:latin typeface="Core Circus" panose="020B0703030302020204" pitchFamily="34" charset="0"/>
              <a:ea typeface="Calibri" panose="020F0502020204030204" pitchFamily="34" charset="0"/>
              <a:cs typeface="Archivo Narrow"/>
            </a:endParaRPr>
          </a:p>
          <a:p>
            <a:pPr algn="ctr">
              <a:spcAft>
                <a:spcPts val="200"/>
              </a:spcAft>
            </a:pPr>
            <a:r>
              <a:rPr lang="en-GB" sz="800" b="1" dirty="0">
                <a:solidFill>
                  <a:srgbClr val="000000"/>
                </a:solidFill>
                <a:latin typeface="Core Circus" panose="020B0703030302020204" pitchFamily="34" charset="0"/>
                <a:ea typeface="Calibri" panose="020F0502020204030204" pitchFamily="34" charset="0"/>
                <a:cs typeface="Arial" panose="020B0604020202020204" pitchFamily="34" charset="0"/>
              </a:rPr>
              <a:t>CRISPY SPICED CAULIFLOWER </a:t>
            </a:r>
            <a:r>
              <a:rPr lang="en-GB" sz="800" i="1" dirty="0">
                <a:solidFill>
                  <a:srgbClr val="000000"/>
                </a:solidFill>
                <a:latin typeface="Core Circus" panose="020B0703030302020204" pitchFamily="34" charset="0"/>
                <a:ea typeface="Calibri" panose="020F0502020204030204" pitchFamily="34" charset="0"/>
                <a:cs typeface="Arial" panose="020B0604020202020204" pitchFamily="34" charset="0"/>
              </a:rPr>
              <a:t>(VE)</a:t>
            </a:r>
            <a:br>
              <a:rPr lang="en-GB" sz="800" dirty="0">
                <a:solidFill>
                  <a:srgbClr val="000000"/>
                </a:solidFill>
                <a:latin typeface="Arial" panose="020B0604020202020204" pitchFamily="34" charset="0"/>
                <a:ea typeface="Calibri" panose="020F0502020204030204" pitchFamily="34" charset="0"/>
                <a:cs typeface="Arial" panose="020B0604020202020204" pitchFamily="34" charset="0"/>
              </a:rPr>
            </a:br>
            <a:r>
              <a:rPr lang="en-GB" sz="800" kern="100" dirty="0">
                <a:solidFill>
                  <a:srgbClr val="000000"/>
                </a:solidFill>
                <a:latin typeface="Arial" panose="020B0604020202020204" pitchFamily="34" charset="0"/>
                <a:ea typeface="Calibri" panose="020F0502020204030204" pitchFamily="34" charset="0"/>
                <a:cs typeface="Arial" panose="020B0604020202020204" pitchFamily="34" charset="0"/>
              </a:rPr>
              <a:t>smoked paprika, chili, spring onion, vegan mayonnaise </a:t>
            </a:r>
            <a:endParaRPr lang="en-GB" sz="1800" dirty="0">
              <a:solidFill>
                <a:srgbClr val="000000"/>
              </a:solidFill>
              <a:effectLst/>
              <a:latin typeface="Archivo Narrow"/>
              <a:ea typeface="Calibri" panose="020F0502020204030204" pitchFamily="34" charset="0"/>
              <a:cs typeface="Archivo Narrow"/>
            </a:endParaRPr>
          </a:p>
        </p:txBody>
      </p:sp>
      <p:sp>
        <p:nvSpPr>
          <p:cNvPr id="2" name="TextBox 1">
            <a:extLst>
              <a:ext uri="{FF2B5EF4-FFF2-40B4-BE49-F238E27FC236}">
                <a16:creationId xmlns:a16="http://schemas.microsoft.com/office/drawing/2014/main" id="{8BAD7663-7197-9219-2A50-CFCE34BA2AE3}"/>
              </a:ext>
            </a:extLst>
          </p:cNvPr>
          <p:cNvSpPr txBox="1"/>
          <p:nvPr/>
        </p:nvSpPr>
        <p:spPr>
          <a:xfrm>
            <a:off x="505619" y="3180667"/>
            <a:ext cx="2768600" cy="307777"/>
          </a:xfrm>
          <a:prstGeom prst="rect">
            <a:avLst/>
          </a:prstGeom>
          <a:noFill/>
        </p:spPr>
        <p:txBody>
          <a:bodyPr wrap="square" rtlCol="0">
            <a:spAutoFit/>
          </a:bodyPr>
          <a:lstStyle/>
          <a:p>
            <a:pPr algn="ctr"/>
            <a:r>
              <a:rPr lang="en-US" sz="1400" dirty="0">
                <a:latin typeface="Core Circus" panose="020B0703030302020204" pitchFamily="34" charset="0"/>
              </a:rPr>
              <a:t>Mains</a:t>
            </a:r>
          </a:p>
        </p:txBody>
      </p:sp>
      <p:sp>
        <p:nvSpPr>
          <p:cNvPr id="3" name="TextBox 2">
            <a:extLst>
              <a:ext uri="{FF2B5EF4-FFF2-40B4-BE49-F238E27FC236}">
                <a16:creationId xmlns:a16="http://schemas.microsoft.com/office/drawing/2014/main" id="{C8113653-0D50-1062-AE9D-9CA2EE334504}"/>
              </a:ext>
            </a:extLst>
          </p:cNvPr>
          <p:cNvSpPr txBox="1"/>
          <p:nvPr/>
        </p:nvSpPr>
        <p:spPr>
          <a:xfrm>
            <a:off x="512858" y="3523979"/>
            <a:ext cx="2768600" cy="2426305"/>
          </a:xfrm>
          <a:prstGeom prst="rect">
            <a:avLst/>
          </a:prstGeom>
          <a:noFill/>
        </p:spPr>
        <p:txBody>
          <a:bodyPr wrap="square" rtlCol="0">
            <a:spAutoFit/>
          </a:bodyPr>
          <a:lstStyle/>
          <a:p>
            <a:pPr algn="ctr">
              <a:spcAft>
                <a:spcPts val="200"/>
              </a:spcAft>
            </a:pPr>
            <a:r>
              <a:rPr lang="en-GB" sz="800" b="1" kern="100" dirty="0">
                <a:effectLst/>
                <a:latin typeface="Core Circus" panose="020B0703030302020204" pitchFamily="34" charset="0"/>
                <a:ea typeface="Calibri" panose="020F0502020204030204" pitchFamily="34" charset="0"/>
                <a:cs typeface="Times New Roman" panose="02020603050405020304" pitchFamily="18" charset="0"/>
              </a:rPr>
              <a:t>CHICKEN SUPREME </a:t>
            </a:r>
            <a:br>
              <a:rPr lang="en-GB" sz="800" i="1" kern="100" dirty="0">
                <a:effectLst/>
                <a:latin typeface="Arial" panose="020B0604020202020204" pitchFamily="34" charset="0"/>
                <a:ea typeface="Calibri" panose="020F0502020204030204" pitchFamily="34" charset="0"/>
                <a:cs typeface="Arial" panose="020B0604020202020204" pitchFamily="34" charset="0"/>
              </a:rPr>
            </a:br>
            <a:r>
              <a:rPr lang="en-GB" sz="800" kern="100" dirty="0">
                <a:latin typeface="Arial" panose="020B0604020202020204" pitchFamily="34" charset="0"/>
                <a:ea typeface="Calibri" panose="020F0502020204030204" pitchFamily="34" charset="0"/>
                <a:cs typeface="Times New Roman" panose="02020603050405020304" pitchFamily="18" charset="0"/>
              </a:rPr>
              <a:t>fondant potato, baby vegetables, carrot puree, </a:t>
            </a:r>
          </a:p>
          <a:p>
            <a:pPr algn="ctr">
              <a:spcAft>
                <a:spcPts val="200"/>
              </a:spcAft>
            </a:pPr>
            <a:r>
              <a:rPr lang="en-GB" sz="800" kern="100" dirty="0">
                <a:latin typeface="Arial" panose="020B0604020202020204" pitchFamily="34" charset="0"/>
                <a:ea typeface="Calibri" panose="020F0502020204030204" pitchFamily="34" charset="0"/>
                <a:cs typeface="Times New Roman" panose="02020603050405020304" pitchFamily="18" charset="0"/>
              </a:rPr>
              <a:t>tarragon jus</a:t>
            </a:r>
            <a:endParaRPr lang="en-GB" sz="800" kern="100" dirty="0">
              <a:effectLst/>
              <a:latin typeface="Calibri" panose="020F0502020204030204" pitchFamily="34" charset="0"/>
              <a:ea typeface="Calibri" panose="020F0502020204030204" pitchFamily="34" charset="0"/>
              <a:cs typeface="Times New Roman" panose="02020603050405020304" pitchFamily="18" charset="0"/>
            </a:endParaRPr>
          </a:p>
          <a:p>
            <a:pPr algn="ctr">
              <a:spcAft>
                <a:spcPts val="200"/>
              </a:spcAft>
            </a:pPr>
            <a:r>
              <a:rPr lang="en-GB" sz="800" kern="100" dirty="0">
                <a:effectLst/>
                <a:latin typeface="Arial" panose="020B0604020202020204" pitchFamily="34" charset="0"/>
                <a:ea typeface="Calibri" panose="020F0502020204030204" pitchFamily="34" charset="0"/>
                <a:cs typeface="Times New Roman" panose="02020603050405020304" pitchFamily="18" charset="0"/>
              </a:rPr>
              <a:t>  </a:t>
            </a:r>
            <a:endParaRPr lang="en-GB" sz="800" kern="100" dirty="0">
              <a:effectLst/>
              <a:latin typeface="Calibri" panose="020F0502020204030204" pitchFamily="34" charset="0"/>
              <a:ea typeface="Calibri" panose="020F0502020204030204" pitchFamily="34" charset="0"/>
              <a:cs typeface="Times New Roman" panose="02020603050405020304" pitchFamily="18" charset="0"/>
            </a:endParaRPr>
          </a:p>
          <a:p>
            <a:pPr algn="ctr">
              <a:spcAft>
                <a:spcPts val="200"/>
              </a:spcAft>
            </a:pPr>
            <a:r>
              <a:rPr lang="en-GB" sz="800" b="1" kern="100" dirty="0">
                <a:effectLst/>
                <a:latin typeface="Core Circus" panose="020B0703030302020204" pitchFamily="34" charset="0"/>
                <a:ea typeface="Calibri" panose="020F0502020204030204" pitchFamily="34" charset="0"/>
                <a:cs typeface="Times New Roman" panose="02020603050405020304" pitchFamily="18" charset="0"/>
              </a:rPr>
              <a:t>CAST IRON BEEF BURGER</a:t>
            </a:r>
            <a:br>
              <a:rPr lang="en-GB" sz="800" i="1" kern="100" dirty="0">
                <a:effectLst/>
                <a:latin typeface="Arial" panose="020B0604020202020204" pitchFamily="34" charset="0"/>
                <a:ea typeface="Calibri" panose="020F0502020204030204" pitchFamily="34" charset="0"/>
                <a:cs typeface="Arial" panose="020B0604020202020204" pitchFamily="34" charset="0"/>
              </a:rPr>
            </a:br>
            <a:r>
              <a:rPr lang="en-GB" sz="800" kern="100" dirty="0">
                <a:effectLst/>
                <a:latin typeface="Arial" panose="020B0604020202020204" pitchFamily="34" charset="0"/>
                <a:ea typeface="Calibri" panose="020F0502020204030204" pitchFamily="34" charset="0"/>
                <a:cs typeface="Times New Roman" panose="02020603050405020304" pitchFamily="18" charset="0"/>
              </a:rPr>
              <a:t>brioche bun, bacon, cheese, gem lettuce, beef tomato, </a:t>
            </a:r>
            <a:br>
              <a:rPr lang="en-GB" sz="800" kern="100" dirty="0">
                <a:effectLst/>
                <a:latin typeface="Arial" panose="020B0604020202020204" pitchFamily="34" charset="0"/>
                <a:ea typeface="Calibri" panose="020F0502020204030204" pitchFamily="34" charset="0"/>
                <a:cs typeface="Times New Roman" panose="02020603050405020304" pitchFamily="18" charset="0"/>
              </a:rPr>
            </a:br>
            <a:r>
              <a:rPr lang="en-GB" sz="800" kern="100" dirty="0">
                <a:effectLst/>
                <a:latin typeface="Arial" panose="020B0604020202020204" pitchFamily="34" charset="0"/>
                <a:ea typeface="Calibri" panose="020F0502020204030204" pitchFamily="34" charset="0"/>
                <a:cs typeface="Times New Roman" panose="02020603050405020304" pitchFamily="18" charset="0"/>
              </a:rPr>
              <a:t>red onion, chipotle relish and fries</a:t>
            </a:r>
            <a:endParaRPr lang="en-GB" sz="800" kern="100" dirty="0">
              <a:effectLst/>
              <a:latin typeface="Calibri" panose="020F0502020204030204" pitchFamily="34" charset="0"/>
              <a:ea typeface="Calibri" panose="020F0502020204030204" pitchFamily="34" charset="0"/>
              <a:cs typeface="Times New Roman" panose="02020603050405020304" pitchFamily="18" charset="0"/>
            </a:endParaRPr>
          </a:p>
          <a:p>
            <a:pPr algn="ctr">
              <a:spcAft>
                <a:spcPts val="200"/>
              </a:spcAft>
            </a:pPr>
            <a:r>
              <a:rPr lang="en-GB" sz="800" kern="100" dirty="0">
                <a:effectLst/>
                <a:latin typeface="Arial" panose="020B0604020202020204" pitchFamily="34" charset="0"/>
                <a:ea typeface="Calibri" panose="020F0502020204030204" pitchFamily="34" charset="0"/>
                <a:cs typeface="Times New Roman" panose="02020603050405020304" pitchFamily="18" charset="0"/>
              </a:rPr>
              <a:t> </a:t>
            </a:r>
            <a:endParaRPr lang="en-GB" sz="800" kern="100" dirty="0">
              <a:effectLst/>
              <a:latin typeface="Calibri" panose="020F0502020204030204" pitchFamily="34" charset="0"/>
              <a:ea typeface="Calibri" panose="020F0502020204030204" pitchFamily="34" charset="0"/>
              <a:cs typeface="Times New Roman" panose="02020603050405020304" pitchFamily="18" charset="0"/>
            </a:endParaRPr>
          </a:p>
          <a:p>
            <a:pPr algn="ctr">
              <a:spcAft>
                <a:spcPts val="200"/>
              </a:spcAft>
            </a:pPr>
            <a:r>
              <a:rPr lang="en-GB" sz="800" b="1" kern="100" dirty="0">
                <a:effectLst/>
                <a:latin typeface="Core Circus" panose="020B0703030302020204" pitchFamily="34" charset="0"/>
                <a:ea typeface="Calibri" panose="020F0502020204030204" pitchFamily="34" charset="0"/>
                <a:cs typeface="Times New Roman" panose="02020603050405020304" pitchFamily="18" charset="0"/>
              </a:rPr>
              <a:t>FISH &amp; CHIPS</a:t>
            </a:r>
            <a:br>
              <a:rPr lang="en-GB" sz="800" i="1" kern="100" dirty="0">
                <a:effectLst/>
                <a:latin typeface="Arial" panose="020B0604020202020204" pitchFamily="34" charset="0"/>
                <a:ea typeface="Calibri" panose="020F0502020204030204" pitchFamily="34" charset="0"/>
                <a:cs typeface="Arial" panose="020B0604020202020204" pitchFamily="34" charset="0"/>
              </a:rPr>
            </a:br>
            <a:r>
              <a:rPr lang="en-GB" sz="800" kern="100" dirty="0">
                <a:effectLst/>
                <a:latin typeface="Arial" panose="020B0604020202020204" pitchFamily="34" charset="0"/>
                <a:ea typeface="Calibri" panose="020F0502020204030204" pitchFamily="34" charset="0"/>
                <a:cs typeface="Times New Roman" panose="02020603050405020304" pitchFamily="18" charset="0"/>
              </a:rPr>
              <a:t>crushed peas, tartare sauce and lemon</a:t>
            </a:r>
            <a:endParaRPr lang="en-GB" sz="800" kern="100" dirty="0">
              <a:effectLst/>
              <a:latin typeface="Calibri" panose="020F0502020204030204" pitchFamily="34" charset="0"/>
              <a:ea typeface="Calibri" panose="020F0502020204030204" pitchFamily="34" charset="0"/>
              <a:cs typeface="Times New Roman" panose="02020603050405020304" pitchFamily="18" charset="0"/>
            </a:endParaRPr>
          </a:p>
          <a:p>
            <a:pPr algn="ctr">
              <a:spcAft>
                <a:spcPts val="200"/>
              </a:spcAft>
            </a:pPr>
            <a:r>
              <a:rPr lang="en-GB" sz="800" kern="100" dirty="0">
                <a:effectLst/>
                <a:latin typeface="Arial" panose="020B0604020202020204" pitchFamily="34" charset="0"/>
                <a:ea typeface="Calibri" panose="020F0502020204030204" pitchFamily="34" charset="0"/>
                <a:cs typeface="Times New Roman" panose="02020603050405020304" pitchFamily="18" charset="0"/>
              </a:rPr>
              <a:t> </a:t>
            </a:r>
            <a:endParaRPr lang="en-GB" sz="800" kern="100" dirty="0">
              <a:effectLst/>
              <a:latin typeface="Calibri" panose="020F0502020204030204" pitchFamily="34" charset="0"/>
              <a:ea typeface="Calibri" panose="020F0502020204030204" pitchFamily="34" charset="0"/>
              <a:cs typeface="Times New Roman" panose="02020603050405020304" pitchFamily="18" charset="0"/>
            </a:endParaRPr>
          </a:p>
          <a:p>
            <a:pPr algn="ctr">
              <a:spcAft>
                <a:spcPts val="200"/>
              </a:spcAft>
            </a:pPr>
            <a:r>
              <a:rPr lang="en-GB" sz="800" b="1" kern="100" dirty="0">
                <a:latin typeface="Core Circus" panose="020B0703030302020204" pitchFamily="34" charset="0"/>
                <a:ea typeface="Calibri" panose="020F0502020204030204" pitchFamily="34" charset="0"/>
                <a:cs typeface="Times New Roman" panose="02020603050405020304" pitchFamily="18" charset="0"/>
              </a:rPr>
              <a:t>LA TUA SPINACH &amp; RICOTTA TORTELINI</a:t>
            </a:r>
            <a:r>
              <a:rPr lang="en-GB" sz="800" b="1" kern="100" dirty="0">
                <a:effectLst/>
                <a:latin typeface="Arial" panose="020B0604020202020204" pitchFamily="34" charset="0"/>
                <a:ea typeface="Calibri" panose="020F0502020204030204" pitchFamily="34" charset="0"/>
                <a:cs typeface="Times New Roman" panose="02020603050405020304" pitchFamily="18" charset="0"/>
              </a:rPr>
              <a:t> </a:t>
            </a:r>
            <a:r>
              <a:rPr lang="en-GB" sz="800" i="1" dirty="0">
                <a:solidFill>
                  <a:srgbClr val="000000"/>
                </a:solidFill>
                <a:effectLst/>
                <a:latin typeface="Arial" panose="020B0604020202020204" pitchFamily="34" charset="0"/>
                <a:ea typeface="Calibri" panose="020F0502020204030204" pitchFamily="34" charset="0"/>
                <a:cs typeface="Arial" panose="020B0604020202020204" pitchFamily="34" charset="0"/>
              </a:rPr>
              <a:t>(</a:t>
            </a:r>
            <a:r>
              <a:rPr lang="en-GB" sz="800" i="1" kern="100" dirty="0">
                <a:effectLst/>
                <a:latin typeface="Arial" panose="020B0604020202020204" pitchFamily="34" charset="0"/>
                <a:ea typeface="Calibri" panose="020F0502020204030204" pitchFamily="34" charset="0"/>
                <a:cs typeface="Arial" panose="020B0604020202020204" pitchFamily="34" charset="0"/>
              </a:rPr>
              <a:t>V)</a:t>
            </a:r>
            <a:br>
              <a:rPr lang="en-GB" sz="800" i="1" kern="100" dirty="0">
                <a:effectLst/>
                <a:latin typeface="Arial" panose="020B0604020202020204" pitchFamily="34" charset="0"/>
                <a:ea typeface="Calibri" panose="020F0502020204030204" pitchFamily="34" charset="0"/>
                <a:cs typeface="Arial" panose="020B0604020202020204" pitchFamily="34" charset="0"/>
              </a:rPr>
            </a:br>
            <a:r>
              <a:rPr lang="en-GB" sz="800" kern="100" dirty="0">
                <a:effectLst/>
                <a:latin typeface="Arial" panose="020B0604020202020204" pitchFamily="34" charset="0"/>
                <a:ea typeface="Calibri" panose="020F0502020204030204" pitchFamily="34" charset="0"/>
                <a:cs typeface="Times New Roman" panose="02020603050405020304" pitchFamily="18" charset="0"/>
              </a:rPr>
              <a:t>crispy rocket, pine kernels, parmesan </a:t>
            </a:r>
            <a:endParaRPr lang="en-GB" sz="800" kern="100" dirty="0">
              <a:effectLst/>
              <a:latin typeface="Calibri" panose="020F0502020204030204" pitchFamily="34" charset="0"/>
              <a:ea typeface="Calibri" panose="020F0502020204030204" pitchFamily="34" charset="0"/>
              <a:cs typeface="Times New Roman" panose="02020603050405020304" pitchFamily="18" charset="0"/>
            </a:endParaRPr>
          </a:p>
          <a:p>
            <a:pPr algn="ctr">
              <a:spcAft>
                <a:spcPts val="200"/>
              </a:spcAft>
            </a:pPr>
            <a:r>
              <a:rPr lang="en-GB" sz="800" kern="100" dirty="0">
                <a:effectLst/>
                <a:latin typeface="Arial" panose="020B0604020202020204" pitchFamily="34" charset="0"/>
                <a:ea typeface="Calibri" panose="020F0502020204030204" pitchFamily="34" charset="0"/>
                <a:cs typeface="Times New Roman" panose="02020603050405020304" pitchFamily="18" charset="0"/>
              </a:rPr>
              <a:t>  </a:t>
            </a:r>
            <a:endParaRPr lang="en-GB" sz="800" kern="100" dirty="0">
              <a:effectLst/>
              <a:latin typeface="Calibri" panose="020F0502020204030204" pitchFamily="34" charset="0"/>
              <a:ea typeface="Calibri" panose="020F0502020204030204" pitchFamily="34" charset="0"/>
              <a:cs typeface="Times New Roman" panose="02020603050405020304" pitchFamily="18" charset="0"/>
            </a:endParaRPr>
          </a:p>
          <a:p>
            <a:pPr algn="ctr">
              <a:spcAft>
                <a:spcPts val="200"/>
              </a:spcAft>
            </a:pPr>
            <a:r>
              <a:rPr lang="en-GB" sz="800" b="1" kern="100" dirty="0">
                <a:effectLst/>
                <a:latin typeface="Core Circus" panose="020B0703030302020204" pitchFamily="34" charset="0"/>
                <a:ea typeface="Calibri" panose="020F0502020204030204" pitchFamily="34" charset="0"/>
                <a:cs typeface="Times New Roman" panose="02020603050405020304" pitchFamily="18" charset="0"/>
              </a:rPr>
              <a:t>280G </a:t>
            </a:r>
            <a:r>
              <a:rPr lang="en-GB" sz="800" b="1" kern="100" dirty="0">
                <a:latin typeface="Core Circus" panose="020B0703030302020204" pitchFamily="34" charset="0"/>
                <a:ea typeface="Calibri" panose="020F0502020204030204" pitchFamily="34" charset="0"/>
                <a:cs typeface="Times New Roman" panose="02020603050405020304" pitchFamily="18" charset="0"/>
              </a:rPr>
              <a:t>SIRLOIN</a:t>
            </a:r>
            <a:r>
              <a:rPr lang="en-GB" sz="800" b="1" kern="100" dirty="0">
                <a:effectLst/>
                <a:latin typeface="Core Circus" panose="020B0703030302020204" pitchFamily="34" charset="0"/>
                <a:ea typeface="Calibri" panose="020F0502020204030204" pitchFamily="34" charset="0"/>
                <a:cs typeface="Times New Roman" panose="02020603050405020304" pitchFamily="18" charset="0"/>
              </a:rPr>
              <a:t> STEAK</a:t>
            </a:r>
            <a:br>
              <a:rPr lang="en-GB" sz="800" i="1" kern="100" dirty="0">
                <a:effectLst/>
                <a:latin typeface="Arial" panose="020B0604020202020204" pitchFamily="34" charset="0"/>
                <a:ea typeface="Calibri" panose="020F0502020204030204" pitchFamily="34" charset="0"/>
                <a:cs typeface="Arial" panose="020B0604020202020204" pitchFamily="34" charset="0"/>
              </a:rPr>
            </a:br>
            <a:r>
              <a:rPr lang="en-GB" sz="800" kern="100" dirty="0">
                <a:effectLst/>
                <a:latin typeface="Arial" panose="020B0604020202020204" pitchFamily="34" charset="0"/>
                <a:ea typeface="Calibri" panose="020F0502020204030204" pitchFamily="34" charset="0"/>
                <a:cs typeface="Times New Roman" panose="02020603050405020304" pitchFamily="18" charset="0"/>
              </a:rPr>
              <a:t>confit tomato and fries</a:t>
            </a:r>
            <a:endParaRPr lang="en-GB" sz="800" kern="100" dirty="0">
              <a:effectLst/>
              <a:latin typeface="Calibri" panose="020F0502020204030204" pitchFamily="34" charset="0"/>
              <a:ea typeface="Calibri" panose="020F0502020204030204" pitchFamily="34" charset="0"/>
              <a:cs typeface="Times New Roman" panose="02020603050405020304" pitchFamily="18" charset="0"/>
            </a:endParaRPr>
          </a:p>
          <a:p>
            <a:pPr algn="ctr">
              <a:spcAft>
                <a:spcPts val="200"/>
              </a:spcAft>
            </a:pPr>
            <a:r>
              <a:rPr lang="en-GB" sz="700" b="1" i="1" kern="100" dirty="0">
                <a:effectLst/>
                <a:latin typeface="Arial" panose="020B0604020202020204" pitchFamily="34" charset="0"/>
                <a:ea typeface="Calibri" panose="020F0502020204030204" pitchFamily="34" charset="0"/>
                <a:cs typeface="Times New Roman" panose="02020603050405020304" pitchFamily="18" charset="0"/>
              </a:rPr>
              <a:t>(£8 Supplement)</a:t>
            </a:r>
            <a:endParaRPr lang="en-GB" sz="700" b="1" i="1"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FEEC4E2E-263E-615F-3EAD-002EB7F021AB}"/>
              </a:ext>
            </a:extLst>
          </p:cNvPr>
          <p:cNvSpPr txBox="1"/>
          <p:nvPr/>
        </p:nvSpPr>
        <p:spPr>
          <a:xfrm>
            <a:off x="512858" y="7457997"/>
            <a:ext cx="2768600" cy="307777"/>
          </a:xfrm>
          <a:prstGeom prst="rect">
            <a:avLst/>
          </a:prstGeom>
          <a:noFill/>
        </p:spPr>
        <p:txBody>
          <a:bodyPr wrap="square" rtlCol="0">
            <a:spAutoFit/>
          </a:bodyPr>
          <a:lstStyle/>
          <a:p>
            <a:pPr algn="ctr"/>
            <a:r>
              <a:rPr lang="en-US" sz="1400" dirty="0">
                <a:latin typeface="Core Circus" panose="020B0703030302020204" pitchFamily="34" charset="0"/>
              </a:rPr>
              <a:t>Desserts</a:t>
            </a:r>
          </a:p>
        </p:txBody>
      </p:sp>
      <p:sp>
        <p:nvSpPr>
          <p:cNvPr id="7" name="TextBox 6">
            <a:extLst>
              <a:ext uri="{FF2B5EF4-FFF2-40B4-BE49-F238E27FC236}">
                <a16:creationId xmlns:a16="http://schemas.microsoft.com/office/drawing/2014/main" id="{65C5EBE9-4991-3F8E-E660-16D5161E76DE}"/>
              </a:ext>
            </a:extLst>
          </p:cNvPr>
          <p:cNvSpPr txBox="1"/>
          <p:nvPr/>
        </p:nvSpPr>
        <p:spPr>
          <a:xfrm>
            <a:off x="505619" y="7818820"/>
            <a:ext cx="2768600" cy="1477328"/>
          </a:xfrm>
          <a:prstGeom prst="rect">
            <a:avLst/>
          </a:prstGeom>
          <a:noFill/>
        </p:spPr>
        <p:txBody>
          <a:bodyPr wrap="square" rtlCol="0">
            <a:spAutoFit/>
          </a:bodyPr>
          <a:lstStyle/>
          <a:p>
            <a:pPr algn="ctr">
              <a:spcAft>
                <a:spcPts val="200"/>
              </a:spcAft>
            </a:pPr>
            <a:r>
              <a:rPr lang="en-GB" sz="800" b="1" kern="100" dirty="0">
                <a:effectLst/>
                <a:latin typeface="Core Circus" panose="020B0703030302020204" pitchFamily="34" charset="0"/>
                <a:ea typeface="Calibri" panose="020F0502020204030204" pitchFamily="34" charset="0"/>
                <a:cs typeface="Arial" panose="020B0604020202020204" pitchFamily="34" charset="0"/>
              </a:rPr>
              <a:t>STICKY TOFFEE PUDDING </a:t>
            </a:r>
            <a:r>
              <a:rPr lang="en-GB" sz="800" i="1" dirty="0">
                <a:solidFill>
                  <a:srgbClr val="000000"/>
                </a:solidFill>
                <a:effectLst/>
                <a:latin typeface="Arial" panose="020B0604020202020204" pitchFamily="34" charset="0"/>
                <a:ea typeface="Calibri" panose="020F0502020204030204" pitchFamily="34" charset="0"/>
                <a:cs typeface="Arial" panose="020B0604020202020204" pitchFamily="34" charset="0"/>
              </a:rPr>
              <a:t>(</a:t>
            </a:r>
            <a:r>
              <a:rPr lang="en-GB" sz="800" i="1" kern="100" dirty="0">
                <a:effectLst/>
                <a:latin typeface="Arial" panose="020B0604020202020204" pitchFamily="34" charset="0"/>
                <a:ea typeface="Calibri" panose="020F0502020204030204" pitchFamily="34" charset="0"/>
                <a:cs typeface="Arial" panose="020B0604020202020204" pitchFamily="34" charset="0"/>
              </a:rPr>
              <a:t>V)</a:t>
            </a:r>
            <a:br>
              <a:rPr lang="en-GB" sz="800" i="1" kern="100" dirty="0">
                <a:effectLst/>
                <a:latin typeface="Arial" panose="020B0604020202020204" pitchFamily="34" charset="0"/>
                <a:ea typeface="Calibri" panose="020F0502020204030204" pitchFamily="34" charset="0"/>
                <a:cs typeface="Arial" panose="020B0604020202020204" pitchFamily="34" charset="0"/>
              </a:rPr>
            </a:br>
            <a:r>
              <a:rPr lang="en-GB" sz="800" kern="100" dirty="0">
                <a:effectLst/>
                <a:latin typeface="Arial" panose="020B0604020202020204" pitchFamily="34" charset="0"/>
                <a:ea typeface="Calibri" panose="020F0502020204030204" pitchFamily="34" charset="0"/>
                <a:cs typeface="Arial" panose="020B0604020202020204" pitchFamily="34" charset="0"/>
              </a:rPr>
              <a:t>salted caramel ice cream</a:t>
            </a:r>
          </a:p>
          <a:p>
            <a:pPr algn="ctr">
              <a:spcAft>
                <a:spcPts val="200"/>
              </a:spcAft>
            </a:pPr>
            <a:r>
              <a:rPr lang="en-GB" sz="800" kern="100" dirty="0">
                <a:effectLst/>
                <a:latin typeface="Arial" panose="020B0604020202020204" pitchFamily="34" charset="0"/>
                <a:ea typeface="Calibri" panose="020F0502020204030204" pitchFamily="34" charset="0"/>
                <a:cs typeface="Arial" panose="020B0604020202020204" pitchFamily="34" charset="0"/>
              </a:rPr>
              <a:t>    </a:t>
            </a:r>
          </a:p>
          <a:p>
            <a:pPr algn="ctr">
              <a:spcAft>
                <a:spcPts val="200"/>
              </a:spcAft>
            </a:pPr>
            <a:r>
              <a:rPr lang="en-GB" sz="800" b="1" kern="100" dirty="0">
                <a:effectLst/>
                <a:latin typeface="Core Circus" panose="020B0703030302020204" pitchFamily="34" charset="0"/>
                <a:ea typeface="Calibri" panose="020F0502020204030204" pitchFamily="34" charset="0"/>
                <a:cs typeface="Arial" panose="020B0604020202020204" pitchFamily="34" charset="0"/>
              </a:rPr>
              <a:t>FRUITS OF THE FOREST CHEESECAKE </a:t>
            </a:r>
            <a:br>
              <a:rPr lang="en-GB" sz="800" i="1" kern="100" dirty="0">
                <a:effectLst/>
                <a:latin typeface="Arial" panose="020B0604020202020204" pitchFamily="34" charset="0"/>
                <a:ea typeface="Calibri" panose="020F0502020204030204" pitchFamily="34" charset="0"/>
                <a:cs typeface="Arial" panose="020B0604020202020204" pitchFamily="34" charset="0"/>
              </a:rPr>
            </a:br>
            <a:r>
              <a:rPr lang="en-GB" sz="800" kern="100" dirty="0">
                <a:effectLst/>
                <a:latin typeface="Arial" panose="020B0604020202020204" pitchFamily="34" charset="0"/>
                <a:ea typeface="Calibri" panose="020F0502020204030204" pitchFamily="34" charset="0"/>
                <a:cs typeface="Arial" panose="020B0604020202020204" pitchFamily="34" charset="0"/>
              </a:rPr>
              <a:t>mixed berry compote </a:t>
            </a:r>
            <a:r>
              <a:rPr lang="en-GB" sz="800" kern="100" dirty="0">
                <a:latin typeface="Arial" panose="020B0604020202020204" pitchFamily="34" charset="0"/>
                <a:ea typeface="Calibri" panose="020F0502020204030204" pitchFamily="34" charset="0"/>
                <a:cs typeface="Arial" panose="020B0604020202020204" pitchFamily="34" charset="0"/>
              </a:rPr>
              <a:t> </a:t>
            </a:r>
            <a:endParaRPr lang="en-GB" sz="800" kern="100" dirty="0">
              <a:effectLst/>
              <a:latin typeface="Arial" panose="020B0604020202020204" pitchFamily="34" charset="0"/>
              <a:ea typeface="Calibri" panose="020F0502020204030204" pitchFamily="34" charset="0"/>
              <a:cs typeface="Arial" panose="020B0604020202020204" pitchFamily="34" charset="0"/>
            </a:endParaRPr>
          </a:p>
          <a:p>
            <a:pPr algn="ctr">
              <a:spcAft>
                <a:spcPts val="200"/>
              </a:spcAft>
            </a:pPr>
            <a:r>
              <a:rPr lang="en-GB" sz="800" kern="100" dirty="0">
                <a:effectLst/>
                <a:latin typeface="Arial" panose="020B0604020202020204" pitchFamily="34" charset="0"/>
                <a:ea typeface="Calibri" panose="020F0502020204030204" pitchFamily="34" charset="0"/>
                <a:cs typeface="Arial" panose="020B0604020202020204" pitchFamily="34" charset="0"/>
              </a:rPr>
              <a:t>  </a:t>
            </a:r>
          </a:p>
          <a:p>
            <a:pPr algn="ctr">
              <a:spcAft>
                <a:spcPts val="200"/>
              </a:spcAft>
            </a:pPr>
            <a:r>
              <a:rPr lang="en-GB" sz="800" b="1" kern="100" dirty="0">
                <a:latin typeface="Core Circus" panose="020B0703030302020204" pitchFamily="34" charset="0"/>
                <a:ea typeface="Calibri" panose="020F0502020204030204" pitchFamily="34" charset="0"/>
                <a:cs typeface="Arial" panose="020B0604020202020204" pitchFamily="34" charset="0"/>
              </a:rPr>
              <a:t>CHOCOLATE &amp; STRAWBERRY BOUCHON </a:t>
            </a:r>
            <a:r>
              <a:rPr lang="en-GB" sz="800" i="1" kern="100" dirty="0">
                <a:latin typeface="Core Circus" panose="020B0703030302020204" pitchFamily="34" charset="0"/>
                <a:ea typeface="Calibri" panose="020F0502020204030204" pitchFamily="34" charset="0"/>
                <a:cs typeface="Arial" panose="020B0604020202020204" pitchFamily="34" charset="0"/>
              </a:rPr>
              <a:t>(VE) </a:t>
            </a:r>
          </a:p>
          <a:p>
            <a:pPr algn="ctr">
              <a:spcAft>
                <a:spcPts val="200"/>
              </a:spcAft>
            </a:pPr>
            <a:r>
              <a:rPr lang="en-GB" sz="800" kern="100" dirty="0">
                <a:latin typeface="Arial" panose="020B0604020202020204" pitchFamily="34" charset="0"/>
                <a:ea typeface="Calibri" panose="020F0502020204030204" pitchFamily="34" charset="0"/>
                <a:cs typeface="Arial" panose="020B0604020202020204" pitchFamily="34" charset="0"/>
              </a:rPr>
              <a:t>m</a:t>
            </a:r>
            <a:r>
              <a:rPr lang="en-GB" sz="800" kern="100" dirty="0">
                <a:effectLst/>
                <a:latin typeface="Arial" panose="020B0604020202020204" pitchFamily="34" charset="0"/>
                <a:ea typeface="Calibri" panose="020F0502020204030204" pitchFamily="34" charset="0"/>
                <a:cs typeface="Arial" panose="020B0604020202020204" pitchFamily="34" charset="0"/>
              </a:rPr>
              <a:t>eringue shards </a:t>
            </a:r>
            <a:r>
              <a:rPr lang="en-GB" sz="800" kern="100" dirty="0">
                <a:latin typeface="Arial" panose="020B0604020202020204" pitchFamily="34" charset="0"/>
                <a:ea typeface="Calibri" panose="020F0502020204030204" pitchFamily="34" charset="0"/>
                <a:cs typeface="Arial" panose="020B0604020202020204" pitchFamily="34" charset="0"/>
              </a:rPr>
              <a:t> </a:t>
            </a:r>
            <a:endParaRPr lang="en-GB" sz="800" kern="100" dirty="0">
              <a:effectLst/>
              <a:latin typeface="Arial" panose="020B0604020202020204" pitchFamily="34" charset="0"/>
              <a:ea typeface="Calibri" panose="020F0502020204030204" pitchFamily="34" charset="0"/>
              <a:cs typeface="Arial" panose="020B0604020202020204" pitchFamily="34" charset="0"/>
            </a:endParaRPr>
          </a:p>
          <a:p>
            <a:pPr algn="ctr">
              <a:spcAft>
                <a:spcPts val="200"/>
              </a:spcAft>
            </a:pPr>
            <a:br>
              <a:rPr lang="en-GB" sz="800" i="1" kern="100" dirty="0">
                <a:effectLst/>
                <a:latin typeface="Arial" panose="020B0604020202020204" pitchFamily="34" charset="0"/>
                <a:ea typeface="Calibri" panose="020F0502020204030204" pitchFamily="34" charset="0"/>
                <a:cs typeface="Arial" panose="020B0604020202020204" pitchFamily="34" charset="0"/>
              </a:rPr>
            </a:br>
            <a:endParaRPr lang="en-GB" sz="800" kern="100" dirty="0">
              <a:effectLst/>
              <a:latin typeface="Arial" panose="020B0604020202020204" pitchFamily="34" charset="0"/>
              <a:ea typeface="Calibri" panose="020F0502020204030204" pitchFamily="34" charset="0"/>
              <a:cs typeface="Arial" panose="020B0604020202020204" pitchFamily="34" charset="0"/>
            </a:endParaRPr>
          </a:p>
        </p:txBody>
      </p:sp>
      <p:sp>
        <p:nvSpPr>
          <p:cNvPr id="11" name="TextBox 10">
            <a:extLst>
              <a:ext uri="{FF2B5EF4-FFF2-40B4-BE49-F238E27FC236}">
                <a16:creationId xmlns:a16="http://schemas.microsoft.com/office/drawing/2014/main" id="{3729A6F6-8033-EB57-2596-06C33E8FAC89}"/>
              </a:ext>
            </a:extLst>
          </p:cNvPr>
          <p:cNvSpPr txBox="1"/>
          <p:nvPr/>
        </p:nvSpPr>
        <p:spPr>
          <a:xfrm>
            <a:off x="502843" y="9077545"/>
            <a:ext cx="2771376" cy="646331"/>
          </a:xfrm>
          <a:prstGeom prst="rect">
            <a:avLst/>
          </a:prstGeom>
          <a:noFill/>
        </p:spPr>
        <p:txBody>
          <a:bodyPr wrap="square">
            <a:spAutoFit/>
          </a:bodyPr>
          <a:lstStyle/>
          <a:p>
            <a:pPr algn="just"/>
            <a:r>
              <a:rPr lang="en-GB" sz="600" dirty="0">
                <a:solidFill>
                  <a:srgbClr val="000000"/>
                </a:solidFill>
                <a:effectLst/>
                <a:latin typeface="Arial" panose="020B0604020202020204" pitchFamily="34" charset="0"/>
                <a:ea typeface="Calibri" panose="020F0502020204030204" pitchFamily="34" charset="0"/>
                <a:cs typeface="Archivo Narrow"/>
              </a:rPr>
              <a:t>T&amp;Cs – Additional promotions or discounts cannot be used in conjunction with this offer. If you have any dietary requirements or are concerned about food allergies, e.g. nuts, you are invited to ask one of our team members for assistance when selecting menu items. Adults need around 2000 kcal a day. All prices include VAT at the current rat. A discretionary 12.5% service charge will be added to your bill. (V) vegetarian (VE) vegan (GF) gluten free.</a:t>
            </a:r>
            <a:endParaRPr lang="en-GB" sz="600" dirty="0">
              <a:solidFill>
                <a:srgbClr val="000000"/>
              </a:solidFill>
              <a:effectLst/>
              <a:latin typeface="Archivo Narrow"/>
              <a:ea typeface="Calibri" panose="020F0502020204030204" pitchFamily="34" charset="0"/>
              <a:cs typeface="Archivo Narrow"/>
            </a:endParaRPr>
          </a:p>
        </p:txBody>
      </p:sp>
      <p:cxnSp>
        <p:nvCxnSpPr>
          <p:cNvPr id="15" name="Straight Connector 14">
            <a:extLst>
              <a:ext uri="{FF2B5EF4-FFF2-40B4-BE49-F238E27FC236}">
                <a16:creationId xmlns:a16="http://schemas.microsoft.com/office/drawing/2014/main" id="{D6BBB5C5-3817-4567-E60D-2B924C0478DB}"/>
              </a:ext>
            </a:extLst>
          </p:cNvPr>
          <p:cNvCxnSpPr>
            <a:cxnSpLocks/>
          </p:cNvCxnSpPr>
          <p:nvPr/>
        </p:nvCxnSpPr>
        <p:spPr>
          <a:xfrm>
            <a:off x="649546" y="1269924"/>
            <a:ext cx="585439"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05456247-29DF-8BEA-FD1B-70D15B0459CF}"/>
              </a:ext>
            </a:extLst>
          </p:cNvPr>
          <p:cNvCxnSpPr>
            <a:cxnSpLocks/>
          </p:cNvCxnSpPr>
          <p:nvPr/>
        </p:nvCxnSpPr>
        <p:spPr>
          <a:xfrm>
            <a:off x="2546672" y="1269924"/>
            <a:ext cx="585439"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6ADAF72F-53E3-EF5C-D44B-C5B59569AF21}"/>
              </a:ext>
            </a:extLst>
          </p:cNvPr>
          <p:cNvCxnSpPr>
            <a:cxnSpLocks/>
          </p:cNvCxnSpPr>
          <p:nvPr/>
        </p:nvCxnSpPr>
        <p:spPr>
          <a:xfrm>
            <a:off x="649546" y="3363375"/>
            <a:ext cx="778741"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F96CFBD7-EACB-BB55-A6CA-881075743692}"/>
              </a:ext>
            </a:extLst>
          </p:cNvPr>
          <p:cNvCxnSpPr>
            <a:cxnSpLocks/>
          </p:cNvCxnSpPr>
          <p:nvPr/>
        </p:nvCxnSpPr>
        <p:spPr>
          <a:xfrm>
            <a:off x="2341757" y="3358832"/>
            <a:ext cx="789883"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050A3889-7896-D55E-C828-B7A1CFFB8D42}"/>
              </a:ext>
            </a:extLst>
          </p:cNvPr>
          <p:cNvCxnSpPr>
            <a:cxnSpLocks/>
          </p:cNvCxnSpPr>
          <p:nvPr/>
        </p:nvCxnSpPr>
        <p:spPr>
          <a:xfrm>
            <a:off x="695194" y="7624967"/>
            <a:ext cx="585439"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5568A8CA-01D2-B35B-EF25-728FD746111D}"/>
              </a:ext>
            </a:extLst>
          </p:cNvPr>
          <p:cNvCxnSpPr>
            <a:cxnSpLocks/>
          </p:cNvCxnSpPr>
          <p:nvPr/>
        </p:nvCxnSpPr>
        <p:spPr>
          <a:xfrm>
            <a:off x="2546201" y="7611885"/>
            <a:ext cx="585439"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6" name="TextBox 25">
            <a:extLst>
              <a:ext uri="{FF2B5EF4-FFF2-40B4-BE49-F238E27FC236}">
                <a16:creationId xmlns:a16="http://schemas.microsoft.com/office/drawing/2014/main" id="{B66B92D4-7677-61C5-2ABA-FBCEBBF3926E}"/>
              </a:ext>
            </a:extLst>
          </p:cNvPr>
          <p:cNvSpPr txBox="1"/>
          <p:nvPr/>
        </p:nvSpPr>
        <p:spPr>
          <a:xfrm>
            <a:off x="512858" y="10102723"/>
            <a:ext cx="2768600" cy="536044"/>
          </a:xfrm>
          <a:prstGeom prst="rect">
            <a:avLst/>
          </a:prstGeom>
          <a:noFill/>
        </p:spPr>
        <p:txBody>
          <a:bodyPr wrap="square">
            <a:spAutoFit/>
          </a:bodyPr>
          <a:lstStyle/>
          <a:p>
            <a:pPr algn="ctr">
              <a:spcAft>
                <a:spcPts val="120"/>
              </a:spcAft>
            </a:pPr>
            <a:r>
              <a:rPr lang="en-GB" sz="1400" b="1" kern="100" dirty="0">
                <a:solidFill>
                  <a:schemeClr val="bg1"/>
                </a:solidFill>
                <a:effectLst/>
                <a:latin typeface="Core Circus" panose="020B0703030302020204" pitchFamily="34" charset="0"/>
                <a:ea typeface="Calibri" panose="020F0502020204030204" pitchFamily="34" charset="0"/>
                <a:cs typeface="Times New Roman" panose="02020603050405020304" pitchFamily="18" charset="0"/>
              </a:rPr>
              <a:t>3 COURSES FOR £35</a:t>
            </a:r>
            <a:endParaRPr lang="en-GB" sz="1400" kern="100" dirty="0">
              <a:solidFill>
                <a:schemeClr val="bg1"/>
              </a:solidFill>
              <a:effectLst/>
              <a:latin typeface="Core Circus" panose="020B0703030302020204" pitchFamily="34" charset="0"/>
              <a:ea typeface="Calibri" panose="020F0502020204030204" pitchFamily="34" charset="0"/>
              <a:cs typeface="Times New Roman" panose="02020603050405020304" pitchFamily="18" charset="0"/>
            </a:endParaRPr>
          </a:p>
          <a:p>
            <a:pPr algn="ctr">
              <a:spcAft>
                <a:spcPts val="120"/>
              </a:spcAft>
            </a:pPr>
            <a:endParaRPr lang="en-GB" sz="1400" kern="100" dirty="0">
              <a:solidFill>
                <a:schemeClr val="bg1"/>
              </a:solidFill>
              <a:effectLst/>
              <a:latin typeface="Core Circus" panose="020B0703030302020204" pitchFamily="34" charset="0"/>
              <a:ea typeface="Calibri" panose="020F0502020204030204" pitchFamily="34" charset="0"/>
              <a:cs typeface="Times New Roman" panose="02020603050405020304" pitchFamily="18" charset="0"/>
            </a:endParaRPr>
          </a:p>
        </p:txBody>
      </p:sp>
      <p:cxnSp>
        <p:nvCxnSpPr>
          <p:cNvPr id="13" name="Straight Connector 12">
            <a:extLst>
              <a:ext uri="{FF2B5EF4-FFF2-40B4-BE49-F238E27FC236}">
                <a16:creationId xmlns:a16="http://schemas.microsoft.com/office/drawing/2014/main" id="{02B0B79B-7704-63D6-F2C7-B0D280B56C5D}"/>
              </a:ext>
            </a:extLst>
          </p:cNvPr>
          <p:cNvCxnSpPr>
            <a:cxnSpLocks/>
          </p:cNvCxnSpPr>
          <p:nvPr/>
        </p:nvCxnSpPr>
        <p:spPr>
          <a:xfrm>
            <a:off x="2546200" y="6148715"/>
            <a:ext cx="585439"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860517B8-0006-DBDE-46A3-F5C6DD54129F}"/>
              </a:ext>
            </a:extLst>
          </p:cNvPr>
          <p:cNvSpPr txBox="1"/>
          <p:nvPr/>
        </p:nvSpPr>
        <p:spPr>
          <a:xfrm>
            <a:off x="502843" y="5989105"/>
            <a:ext cx="2768600" cy="307777"/>
          </a:xfrm>
          <a:prstGeom prst="rect">
            <a:avLst/>
          </a:prstGeom>
          <a:noFill/>
        </p:spPr>
        <p:txBody>
          <a:bodyPr wrap="square" rtlCol="0">
            <a:spAutoFit/>
          </a:bodyPr>
          <a:lstStyle/>
          <a:p>
            <a:pPr algn="ctr"/>
            <a:r>
              <a:rPr lang="en-GB" sz="1400" dirty="0">
                <a:latin typeface="Core Circus" panose="020B0703030302020204" pitchFamily="34" charset="0"/>
              </a:rPr>
              <a:t>S</a:t>
            </a:r>
            <a:r>
              <a:rPr lang="en-US" sz="1400" dirty="0">
                <a:latin typeface="Core Circus" panose="020B0703030302020204" pitchFamily="34" charset="0"/>
              </a:rPr>
              <a:t>ides</a:t>
            </a:r>
          </a:p>
        </p:txBody>
      </p:sp>
      <p:cxnSp>
        <p:nvCxnSpPr>
          <p:cNvPr id="21" name="Straight Connector 20">
            <a:extLst>
              <a:ext uri="{FF2B5EF4-FFF2-40B4-BE49-F238E27FC236}">
                <a16:creationId xmlns:a16="http://schemas.microsoft.com/office/drawing/2014/main" id="{761540FE-0205-3736-4A6F-C22613E78B38}"/>
              </a:ext>
            </a:extLst>
          </p:cNvPr>
          <p:cNvCxnSpPr>
            <a:cxnSpLocks/>
          </p:cNvCxnSpPr>
          <p:nvPr/>
        </p:nvCxnSpPr>
        <p:spPr>
          <a:xfrm>
            <a:off x="695194" y="6148715"/>
            <a:ext cx="585439"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5BD8EFD7-F6DB-E540-AEC2-DCE1260EAED8}"/>
              </a:ext>
            </a:extLst>
          </p:cNvPr>
          <p:cNvSpPr txBox="1"/>
          <p:nvPr/>
        </p:nvSpPr>
        <p:spPr>
          <a:xfrm>
            <a:off x="512858" y="6323405"/>
            <a:ext cx="2768600" cy="1128514"/>
          </a:xfrm>
          <a:prstGeom prst="rect">
            <a:avLst/>
          </a:prstGeom>
          <a:noFill/>
        </p:spPr>
        <p:txBody>
          <a:bodyPr wrap="square" rtlCol="0">
            <a:spAutoFit/>
          </a:bodyPr>
          <a:lstStyle/>
          <a:p>
            <a:pPr algn="ctr">
              <a:spcAft>
                <a:spcPts val="200"/>
              </a:spcAft>
            </a:pPr>
            <a:r>
              <a:rPr lang="en-GB" sz="800" b="1" kern="100" dirty="0">
                <a:latin typeface="Core Circus" panose="020B0703030302020204" pitchFamily="34" charset="0"/>
                <a:ea typeface="Calibri" panose="020F0502020204030204" pitchFamily="34" charset="0"/>
                <a:cs typeface="Arial" panose="020B0604020202020204" pitchFamily="34" charset="0"/>
              </a:rPr>
              <a:t>SAVOY CABBAGE </a:t>
            </a:r>
            <a:endParaRPr lang="en-GB" sz="700" b="1" kern="100" dirty="0">
              <a:latin typeface="Core Circus" panose="020B0703030302020204" pitchFamily="34" charset="0"/>
              <a:ea typeface="Calibri" panose="020F0502020204030204" pitchFamily="34" charset="0"/>
              <a:cs typeface="Arial" panose="020B0604020202020204" pitchFamily="34" charset="0"/>
            </a:endParaRPr>
          </a:p>
          <a:p>
            <a:pPr algn="ctr">
              <a:spcAft>
                <a:spcPts val="200"/>
              </a:spcAft>
            </a:pPr>
            <a:endParaRPr lang="en-GB" sz="400" b="1" kern="100" dirty="0">
              <a:effectLst/>
              <a:latin typeface="Core Circus" panose="020B0703030302020204" pitchFamily="34" charset="0"/>
              <a:ea typeface="Calibri" panose="020F0502020204030204" pitchFamily="34" charset="0"/>
              <a:cs typeface="Arial" panose="020B0604020202020204" pitchFamily="34" charset="0"/>
            </a:endParaRPr>
          </a:p>
          <a:p>
            <a:pPr algn="ctr">
              <a:spcAft>
                <a:spcPts val="200"/>
              </a:spcAft>
            </a:pPr>
            <a:r>
              <a:rPr lang="en-GB" sz="800" b="1" kern="100" dirty="0">
                <a:latin typeface="Core Circus" panose="020B0703030302020204" pitchFamily="34" charset="0"/>
                <a:ea typeface="Calibri" panose="020F0502020204030204" pitchFamily="34" charset="0"/>
                <a:cs typeface="Arial" panose="020B0604020202020204" pitchFamily="34" charset="0"/>
              </a:rPr>
              <a:t>BEER BATTERED ONION RINGS </a:t>
            </a:r>
            <a:r>
              <a:rPr lang="en-GB" sz="800" b="1" i="1" kern="100" dirty="0">
                <a:latin typeface="Core Circus" panose="020B0703030302020204" pitchFamily="34" charset="0"/>
                <a:ea typeface="Calibri" panose="020F0502020204030204" pitchFamily="34" charset="0"/>
                <a:cs typeface="Arial" panose="020B0604020202020204" pitchFamily="34" charset="0"/>
              </a:rPr>
              <a:t>(V)</a:t>
            </a:r>
            <a:endParaRPr lang="en-GB" sz="800" b="1" kern="100" dirty="0">
              <a:latin typeface="Core Circus" panose="020B0703030302020204" pitchFamily="34" charset="0"/>
              <a:ea typeface="Calibri" panose="020F0502020204030204" pitchFamily="34" charset="0"/>
              <a:cs typeface="Arial" panose="020B0604020202020204" pitchFamily="34" charset="0"/>
            </a:endParaRPr>
          </a:p>
          <a:p>
            <a:pPr algn="ctr">
              <a:spcAft>
                <a:spcPts val="200"/>
              </a:spcAft>
            </a:pPr>
            <a:endParaRPr lang="en-GB" sz="400" b="1" kern="100" dirty="0">
              <a:latin typeface="Core Circus" panose="020B0703030302020204" pitchFamily="34" charset="0"/>
              <a:ea typeface="Calibri" panose="020F0502020204030204" pitchFamily="34" charset="0"/>
              <a:cs typeface="Arial" panose="020B0604020202020204" pitchFamily="34" charset="0"/>
            </a:endParaRPr>
          </a:p>
          <a:p>
            <a:pPr algn="ctr">
              <a:spcAft>
                <a:spcPts val="200"/>
              </a:spcAft>
            </a:pPr>
            <a:r>
              <a:rPr lang="en-GB" sz="800" b="1" kern="100" dirty="0">
                <a:latin typeface="Core Circus" panose="020B0703030302020204" pitchFamily="34" charset="0"/>
                <a:ea typeface="Calibri" panose="020F0502020204030204" pitchFamily="34" charset="0"/>
                <a:cs typeface="Arial" panose="020B0604020202020204" pitchFamily="34" charset="0"/>
              </a:rPr>
              <a:t>SEASONAL GREENS  </a:t>
            </a:r>
            <a:r>
              <a:rPr lang="en-GB" sz="800" b="1" i="1" kern="100" dirty="0">
                <a:latin typeface="Core Circus" panose="020B0703030302020204" pitchFamily="34" charset="0"/>
                <a:ea typeface="Calibri" panose="020F0502020204030204" pitchFamily="34" charset="0"/>
                <a:cs typeface="Arial" panose="020B0604020202020204" pitchFamily="34" charset="0"/>
              </a:rPr>
              <a:t>(V)</a:t>
            </a:r>
            <a:endParaRPr lang="en-GB" sz="800" b="1" kern="100" dirty="0">
              <a:latin typeface="Core Circus" panose="020B0703030302020204" pitchFamily="34" charset="0"/>
              <a:ea typeface="Calibri" panose="020F0502020204030204" pitchFamily="34" charset="0"/>
              <a:cs typeface="Arial" panose="020B0604020202020204" pitchFamily="34" charset="0"/>
            </a:endParaRPr>
          </a:p>
          <a:p>
            <a:pPr algn="ctr">
              <a:spcAft>
                <a:spcPts val="200"/>
              </a:spcAft>
            </a:pPr>
            <a:endParaRPr lang="en-GB" sz="400" b="1" kern="100" dirty="0">
              <a:effectLst/>
              <a:latin typeface="Core Circus" panose="020B0703030302020204" pitchFamily="34" charset="0"/>
              <a:ea typeface="Calibri" panose="020F0502020204030204" pitchFamily="34" charset="0"/>
              <a:cs typeface="Arial" panose="020B0604020202020204" pitchFamily="34" charset="0"/>
            </a:endParaRPr>
          </a:p>
          <a:p>
            <a:pPr algn="ctr">
              <a:spcAft>
                <a:spcPts val="200"/>
              </a:spcAft>
            </a:pPr>
            <a:r>
              <a:rPr lang="en-GB" sz="800" b="1" kern="100" dirty="0">
                <a:latin typeface="Core Circus" panose="020B0703030302020204" pitchFamily="34" charset="0"/>
                <a:ea typeface="Calibri" panose="020F0502020204030204" pitchFamily="34" charset="0"/>
                <a:cs typeface="Arial" panose="020B0604020202020204" pitchFamily="34" charset="0"/>
              </a:rPr>
              <a:t>SKINNY FRIES </a:t>
            </a:r>
            <a:r>
              <a:rPr lang="en-GB" sz="800" b="1" i="1" kern="100" dirty="0">
                <a:latin typeface="Core Circus" panose="020B0703030302020204" pitchFamily="34" charset="0"/>
                <a:ea typeface="Calibri" panose="020F0502020204030204" pitchFamily="34" charset="0"/>
                <a:cs typeface="Arial" panose="020B0604020202020204" pitchFamily="34" charset="0"/>
              </a:rPr>
              <a:t>(V)</a:t>
            </a:r>
            <a:endParaRPr lang="en-GB" sz="800" b="1" kern="100" dirty="0">
              <a:latin typeface="Arial" panose="020B0604020202020204" pitchFamily="34" charset="0"/>
              <a:ea typeface="Calibri" panose="020F0502020204030204" pitchFamily="34" charset="0"/>
              <a:cs typeface="Arial" panose="020B0604020202020204" pitchFamily="34" charset="0"/>
            </a:endParaRPr>
          </a:p>
          <a:p>
            <a:pPr algn="ctr">
              <a:spcAft>
                <a:spcPts val="200"/>
              </a:spcAft>
            </a:pPr>
            <a:endParaRPr lang="en-GB" sz="200" b="1" kern="100" dirty="0">
              <a:latin typeface="Arial" panose="020B0604020202020204" pitchFamily="34" charset="0"/>
              <a:ea typeface="Calibri" panose="020F0502020204030204" pitchFamily="34" charset="0"/>
              <a:cs typeface="Arial" panose="020B0604020202020204" pitchFamily="34" charset="0"/>
            </a:endParaRPr>
          </a:p>
          <a:p>
            <a:pPr algn="ctr">
              <a:spcAft>
                <a:spcPts val="200"/>
              </a:spcAft>
            </a:pPr>
            <a:r>
              <a:rPr lang="en-GB" sz="700" b="1" kern="100" dirty="0">
                <a:latin typeface="Arial" panose="020B0604020202020204" pitchFamily="34" charset="0"/>
                <a:ea typeface="Calibri" panose="020F0502020204030204" pitchFamily="34" charset="0"/>
                <a:cs typeface="Arial" panose="020B0604020202020204" pitchFamily="34" charset="0"/>
              </a:rPr>
              <a:t>All £5</a:t>
            </a:r>
            <a:r>
              <a:rPr lang="en-GB" sz="700" b="1" kern="100" dirty="0">
                <a:effectLst/>
                <a:latin typeface="Arial" panose="020B0604020202020204" pitchFamily="34" charset="0"/>
                <a:ea typeface="Calibri" panose="020F0502020204030204" pitchFamily="34" charset="0"/>
                <a:cs typeface="Arial" panose="020B0604020202020204" pitchFamily="34" charset="0"/>
              </a:rPr>
              <a:t> </a:t>
            </a:r>
            <a:r>
              <a:rPr lang="en-GB" sz="700" kern="100" dirty="0">
                <a:effectLst/>
                <a:latin typeface="Arial" panose="020B0604020202020204" pitchFamily="34" charset="0"/>
                <a:ea typeface="Calibri" panose="020F0502020204030204" pitchFamily="34" charset="0"/>
                <a:cs typeface="Arial" panose="020B0604020202020204" pitchFamily="34" charset="0"/>
              </a:rPr>
              <a:t>  </a:t>
            </a:r>
          </a:p>
        </p:txBody>
      </p:sp>
    </p:spTree>
    <p:extLst>
      <p:ext uri="{BB962C8B-B14F-4D97-AF65-F5344CB8AC3E}">
        <p14:creationId xmlns:p14="http://schemas.microsoft.com/office/powerpoint/2010/main" val="25450091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71CAD86-043E-4314-983B-1E9CC03229E4}"/>
              </a:ext>
            </a:extLst>
          </p:cNvPr>
          <p:cNvSpPr/>
          <p:nvPr/>
        </p:nvSpPr>
        <p:spPr>
          <a:xfrm>
            <a:off x="0" y="0"/>
            <a:ext cx="3779838" cy="10691813"/>
          </a:xfrm>
          <a:prstGeom prst="rect">
            <a:avLst/>
          </a:prstGeom>
          <a:solidFill>
            <a:srgbClr val="5F0517"/>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0158995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231</TotalTime>
  <Words>299</Words>
  <Application>Microsoft Office PowerPoint</Application>
  <PresentationFormat>Custom</PresentationFormat>
  <Paragraphs>41</Paragraphs>
  <Slides>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Archivo Narrow</vt:lpstr>
      <vt:lpstr>Arial</vt:lpstr>
      <vt:lpstr>Calibri</vt:lpstr>
      <vt:lpstr>Calibri Light</vt:lpstr>
      <vt:lpstr>Core Circus</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Mandy Evans</dc:creator>
  <cp:lastModifiedBy>Kean, Daniel</cp:lastModifiedBy>
  <cp:revision>20</cp:revision>
  <dcterms:created xsi:type="dcterms:W3CDTF">2023-08-09T13:20:37Z</dcterms:created>
  <dcterms:modified xsi:type="dcterms:W3CDTF">2024-02-24T15:10:16Z</dcterms:modified>
</cp:coreProperties>
</file>